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3" r:id="rId2"/>
  </p:sldMasterIdLst>
  <p:notesMasterIdLst>
    <p:notesMasterId r:id="rId21"/>
  </p:notesMasterIdLst>
  <p:sldIdLst>
    <p:sldId id="277" r:id="rId3"/>
    <p:sldId id="2147475075" r:id="rId4"/>
    <p:sldId id="2147475071" r:id="rId5"/>
    <p:sldId id="2147475072" r:id="rId6"/>
    <p:sldId id="1066" r:id="rId7"/>
    <p:sldId id="2147475074" r:id="rId8"/>
    <p:sldId id="2147475084" r:id="rId9"/>
    <p:sldId id="2147475097" r:id="rId10"/>
    <p:sldId id="2147475098" r:id="rId11"/>
    <p:sldId id="2147475104" r:id="rId12"/>
    <p:sldId id="2147475105" r:id="rId13"/>
    <p:sldId id="2147475101" r:id="rId14"/>
    <p:sldId id="2147475102" r:id="rId15"/>
    <p:sldId id="2147475049" r:id="rId16"/>
    <p:sldId id="2147475096" r:id="rId17"/>
    <p:sldId id="2147475057" r:id="rId18"/>
    <p:sldId id="2147475056" r:id="rId19"/>
    <p:sldId id="214747506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B759AA5-22C5-41B7-9C3A-11432C2E63D2}">
          <p14:sldIdLst>
            <p14:sldId id="277"/>
            <p14:sldId id="2147475075"/>
          </p14:sldIdLst>
        </p14:section>
        <p14:section name="Log-in" id="{832A6B38-48FD-4E8D-987F-AEBD976718EE}">
          <p14:sldIdLst>
            <p14:sldId id="2147475071"/>
          </p14:sldIdLst>
        </p14:section>
        <p14:section name="Registration" id="{BD2773CA-3CA9-4DB0-B99C-DA689E0ACB89}">
          <p14:sldIdLst>
            <p14:sldId id="2147475072"/>
          </p14:sldIdLst>
        </p14:section>
        <p14:section name="Homepage" id="{69BAADB3-C021-44A0-B6C7-03A3C53C71F2}">
          <p14:sldIdLst>
            <p14:sldId id="1066"/>
            <p14:sldId id="2147475074"/>
            <p14:sldId id="2147475084"/>
          </p14:sldIdLst>
        </p14:section>
        <p14:section name="News" id="{1FE0D888-043A-4A95-81CD-6CC052DD2CE8}">
          <p14:sldIdLst>
            <p14:sldId id="2147475097"/>
            <p14:sldId id="2147475098"/>
          </p14:sldIdLst>
        </p14:section>
        <p14:section name="Documents" id="{334CEE60-3A61-4080-B4B0-DDA79AEDF64E}">
          <p14:sldIdLst>
            <p14:sldId id="2147475104"/>
            <p14:sldId id="2147475105"/>
          </p14:sldIdLst>
        </p14:section>
        <p14:section name="Events" id="{B95043E3-2D93-4147-8EE9-3C7A0878F23B}">
          <p14:sldIdLst>
            <p14:sldId id="2147475101"/>
            <p14:sldId id="2147475102"/>
          </p14:sldIdLst>
        </p14:section>
        <p14:section name="Opportunities" id="{9799C99E-4082-4A0D-815A-CD9CB9A2755D}">
          <p14:sldIdLst>
            <p14:sldId id="2147475049"/>
            <p14:sldId id="2147475096"/>
          </p14:sldIdLst>
        </p14:section>
        <p14:section name="Organizations" id="{AB62DB21-E8A6-4AFD-8F2F-A34D6920B0EB}">
          <p14:sldIdLst>
            <p14:sldId id="2147475057"/>
            <p14:sldId id="2147475056"/>
          </p14:sldIdLst>
        </p14:section>
        <p14:section name="Administration section" id="{98D40111-0401-42B7-83C1-4EEF4E258320}">
          <p14:sldIdLst>
            <p14:sldId id="21474750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96C"/>
    <a:srgbClr val="FFFFFF"/>
    <a:srgbClr val="F1F5F9"/>
    <a:srgbClr val="E0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552" autoAdjust="0"/>
  </p:normalViewPr>
  <p:slideViewPr>
    <p:cSldViewPr snapToGrid="0">
      <p:cViewPr varScale="1">
        <p:scale>
          <a:sx n="70" d="100"/>
          <a:sy n="70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osso" userId="5478c98c-a3cd-4c0a-aac0-7767f0dded86" providerId="ADAL" clId="{B28331CA-046D-4968-BB6D-2AC591E6505A}"/>
    <pc:docChg chg="undo redo custSel addSld delSld modSld sldOrd addSection modSection">
      <pc:chgData name="Silvia Cosso" userId="5478c98c-a3cd-4c0a-aac0-7767f0dded86" providerId="ADAL" clId="{B28331CA-046D-4968-BB6D-2AC591E6505A}" dt="2024-11-19T17:07:18.947" v="2530" actId="20577"/>
      <pc:docMkLst>
        <pc:docMk/>
      </pc:docMkLst>
      <pc:sldChg chg="addSp delSp modSp mod">
        <pc:chgData name="Silvia Cosso" userId="5478c98c-a3cd-4c0a-aac0-7767f0dded86" providerId="ADAL" clId="{B28331CA-046D-4968-BB6D-2AC591E6505A}" dt="2024-11-19T14:15:37.659" v="869" actId="167"/>
        <pc:sldMkLst>
          <pc:docMk/>
          <pc:sldMk cId="187716780" sldId="1066"/>
        </pc:sldMkLst>
        <pc:spChg chg="mod">
          <ac:chgData name="Silvia Cosso" userId="5478c98c-a3cd-4c0a-aac0-7767f0dded86" providerId="ADAL" clId="{B28331CA-046D-4968-BB6D-2AC591E6505A}" dt="2024-11-19T13:46:50.959" v="86" actId="113"/>
          <ac:spMkLst>
            <pc:docMk/>
            <pc:sldMk cId="187716780" sldId="1066"/>
            <ac:spMk id="11" creationId="{F44F1016-912C-89F6-419D-D4041C7AAC8F}"/>
          </ac:spMkLst>
        </pc:spChg>
      </pc:sldChg>
      <pc:sldChg chg="addSp modSp mod">
        <pc:chgData name="Silvia Cosso" userId="5478c98c-a3cd-4c0a-aac0-7767f0dded86" providerId="ADAL" clId="{B28331CA-046D-4968-BB6D-2AC591E6505A}" dt="2024-11-19T14:53:10.631" v="1212" actId="167"/>
        <pc:sldMkLst>
          <pc:docMk/>
          <pc:sldMk cId="2957382827" sldId="2147475049"/>
        </pc:sldMkLst>
      </pc:sldChg>
      <pc:sldChg chg="addSp modSp mod">
        <pc:chgData name="Silvia Cosso" userId="5478c98c-a3cd-4c0a-aac0-7767f0dded86" providerId="ADAL" clId="{B28331CA-046D-4968-BB6D-2AC591E6505A}" dt="2024-11-19T15:32:27.790" v="1435" actId="1035"/>
        <pc:sldMkLst>
          <pc:docMk/>
          <pc:sldMk cId="3645174479" sldId="2147475056"/>
        </pc:sldMkLst>
        <pc:spChg chg="mod">
          <ac:chgData name="Silvia Cosso" userId="5478c98c-a3cd-4c0a-aac0-7767f0dded86" providerId="ADAL" clId="{B28331CA-046D-4968-BB6D-2AC591E6505A}" dt="2024-11-19T15:32:27.790" v="1435" actId="1035"/>
          <ac:spMkLst>
            <pc:docMk/>
            <pc:sldMk cId="3645174479" sldId="2147475056"/>
            <ac:spMk id="7" creationId="{1B4A3414-C04B-A432-893A-F085E2E39653}"/>
          </ac:spMkLst>
        </pc:spChg>
      </pc:sldChg>
      <pc:sldChg chg="addSp modSp mod">
        <pc:chgData name="Silvia Cosso" userId="5478c98c-a3cd-4c0a-aac0-7767f0dded86" providerId="ADAL" clId="{B28331CA-046D-4968-BB6D-2AC591E6505A}" dt="2024-11-19T14:53:42.524" v="1220" actId="167"/>
        <pc:sldMkLst>
          <pc:docMk/>
          <pc:sldMk cId="1985692453" sldId="2147475057"/>
        </pc:sldMkLst>
      </pc:sldChg>
      <pc:sldChg chg="addSp modSp mod">
        <pc:chgData name="Silvia Cosso" userId="5478c98c-a3cd-4c0a-aac0-7767f0dded86" providerId="ADAL" clId="{B28331CA-046D-4968-BB6D-2AC591E6505A}" dt="2024-11-19T14:54:13.367" v="1230" actId="167"/>
        <pc:sldMkLst>
          <pc:docMk/>
          <pc:sldMk cId="1762978940" sldId="2147475069"/>
        </pc:sldMkLst>
      </pc:sldChg>
      <pc:sldChg chg="delSp modSp mod">
        <pc:chgData name="Silvia Cosso" userId="5478c98c-a3cd-4c0a-aac0-7767f0dded86" providerId="ADAL" clId="{B28331CA-046D-4968-BB6D-2AC591E6505A}" dt="2024-11-19T17:07:18.947" v="2530" actId="20577"/>
        <pc:sldMkLst>
          <pc:docMk/>
          <pc:sldMk cId="1583301313" sldId="2147475072"/>
        </pc:sldMkLst>
        <pc:spChg chg="mod">
          <ac:chgData name="Silvia Cosso" userId="5478c98c-a3cd-4c0a-aac0-7767f0dded86" providerId="ADAL" clId="{B28331CA-046D-4968-BB6D-2AC591E6505A}" dt="2024-11-19T17:07:18.947" v="2530" actId="20577"/>
          <ac:spMkLst>
            <pc:docMk/>
            <pc:sldMk cId="1583301313" sldId="2147475072"/>
            <ac:spMk id="53" creationId="{230A1BB6-A50A-3749-146E-C03058C1D0C5}"/>
          </ac:spMkLst>
        </pc:spChg>
        <pc:picChg chg="mod">
          <ac:chgData name="Silvia Cosso" userId="5478c98c-a3cd-4c0a-aac0-7767f0dded86" providerId="ADAL" clId="{B28331CA-046D-4968-BB6D-2AC591E6505A}" dt="2024-11-19T13:36:52.947" v="9" actId="1076"/>
          <ac:picMkLst>
            <pc:docMk/>
            <pc:sldMk cId="1583301313" sldId="2147475072"/>
            <ac:picMk id="28" creationId="{D225367F-7FCF-3DA3-AF1B-DFAABF112FEE}"/>
          </ac:picMkLst>
        </pc:picChg>
        <pc:picChg chg="mod">
          <ac:chgData name="Silvia Cosso" userId="5478c98c-a3cd-4c0a-aac0-7767f0dded86" providerId="ADAL" clId="{B28331CA-046D-4968-BB6D-2AC591E6505A}" dt="2024-11-19T13:36:42.309" v="4" actId="1076"/>
          <ac:picMkLst>
            <pc:docMk/>
            <pc:sldMk cId="1583301313" sldId="2147475072"/>
            <ac:picMk id="33" creationId="{40372F3B-60F8-D626-A8D0-6959D0634126}"/>
          </ac:picMkLst>
        </pc:picChg>
      </pc:sldChg>
      <pc:sldChg chg="addSp delSp modSp mod">
        <pc:chgData name="Silvia Cosso" userId="5478c98c-a3cd-4c0a-aac0-7767f0dded86" providerId="ADAL" clId="{B28331CA-046D-4968-BB6D-2AC591E6505A}" dt="2024-11-19T16:23:02.367" v="2081" actId="1035"/>
        <pc:sldMkLst>
          <pc:docMk/>
          <pc:sldMk cId="428973133" sldId="2147475075"/>
        </pc:sldMkLst>
        <pc:spChg chg="add del mod">
          <ac:chgData name="Silvia Cosso" userId="5478c98c-a3cd-4c0a-aac0-7767f0dded86" providerId="ADAL" clId="{B28331CA-046D-4968-BB6D-2AC591E6505A}" dt="2024-11-19T16:23:02.367" v="2081" actId="1035"/>
          <ac:spMkLst>
            <pc:docMk/>
            <pc:sldMk cId="428973133" sldId="2147475075"/>
            <ac:spMk id="3" creationId="{43E8C360-57DB-A2E3-6213-D3FC5BF67E87}"/>
          </ac:spMkLst>
        </pc:spChg>
        <pc:spChg chg="mod">
          <ac:chgData name="Silvia Cosso" userId="5478c98c-a3cd-4c0a-aac0-7767f0dded86" providerId="ADAL" clId="{B28331CA-046D-4968-BB6D-2AC591E6505A}" dt="2024-11-19T16:23:02.367" v="2081" actId="1035"/>
          <ac:spMkLst>
            <pc:docMk/>
            <pc:sldMk cId="428973133" sldId="2147475075"/>
            <ac:spMk id="4" creationId="{85DB1D7F-1333-910C-99DF-C0527384D6BB}"/>
          </ac:spMkLst>
        </pc:spChg>
      </pc:sldChg>
      <pc:sldChg chg="modSp mod">
        <pc:chgData name="Silvia Cosso" userId="5478c98c-a3cd-4c0a-aac0-7767f0dded86" providerId="ADAL" clId="{B28331CA-046D-4968-BB6D-2AC591E6505A}" dt="2024-11-19T13:53:45.824" v="133" actId="20577"/>
        <pc:sldMkLst>
          <pc:docMk/>
          <pc:sldMk cId="29357380" sldId="2147475084"/>
        </pc:sldMkLst>
        <pc:spChg chg="mod">
          <ac:chgData name="Silvia Cosso" userId="5478c98c-a3cd-4c0a-aac0-7767f0dded86" providerId="ADAL" clId="{B28331CA-046D-4968-BB6D-2AC591E6505A}" dt="2024-11-19T13:53:45.824" v="133" actId="20577"/>
          <ac:spMkLst>
            <pc:docMk/>
            <pc:sldMk cId="29357380" sldId="2147475084"/>
            <ac:spMk id="7" creationId="{8673C2CA-0F3D-F3CC-A8D7-8982297E5CE7}"/>
          </ac:spMkLst>
        </pc:spChg>
      </pc:sldChg>
      <pc:sldChg chg="addSp delSp modSp add del mod">
        <pc:chgData name="Silvia Cosso" userId="5478c98c-a3cd-4c0a-aac0-7767f0dded86" providerId="ADAL" clId="{B28331CA-046D-4968-BB6D-2AC591E6505A}" dt="2024-11-19T15:45:39.081" v="1531" actId="1076"/>
        <pc:sldMkLst>
          <pc:docMk/>
          <pc:sldMk cId="794509563" sldId="2147475087"/>
        </pc:sldMkLst>
      </pc:sldChg>
      <pc:sldChg chg="addSp delSp modSp add del mod">
        <pc:chgData name="Silvia Cosso" userId="5478c98c-a3cd-4c0a-aac0-7767f0dded86" providerId="ADAL" clId="{B28331CA-046D-4968-BB6D-2AC591E6505A}" dt="2024-11-19T15:54:42.726" v="1580" actId="20577"/>
        <pc:sldMkLst>
          <pc:docMk/>
          <pc:sldMk cId="1991757047" sldId="2147475088"/>
        </pc:sldMkLst>
      </pc:sldChg>
      <pc:sldChg chg="addSp delSp modSp add del mod">
        <pc:chgData name="Silvia Cosso" userId="5478c98c-a3cd-4c0a-aac0-7767f0dded86" providerId="ADAL" clId="{B28331CA-046D-4968-BB6D-2AC591E6505A}" dt="2024-11-19T15:59:38.303" v="1646" actId="14100"/>
        <pc:sldMkLst>
          <pc:docMk/>
          <pc:sldMk cId="2587684200" sldId="2147475089"/>
        </pc:sldMkLst>
      </pc:sldChg>
      <pc:sldChg chg="addSp delSp modSp add del mod">
        <pc:chgData name="Silvia Cosso" userId="5478c98c-a3cd-4c0a-aac0-7767f0dded86" providerId="ADAL" clId="{B28331CA-046D-4968-BB6D-2AC591E6505A}" dt="2024-11-19T16:13:46.659" v="1846" actId="20577"/>
        <pc:sldMkLst>
          <pc:docMk/>
          <pc:sldMk cId="334419972" sldId="2147475090"/>
        </pc:sldMkLst>
      </pc:sldChg>
      <pc:sldChg chg="addSp delSp modSp add del mod">
        <pc:chgData name="Silvia Cosso" userId="5478c98c-a3cd-4c0a-aac0-7767f0dded86" providerId="ADAL" clId="{B28331CA-046D-4968-BB6D-2AC591E6505A}" dt="2024-11-19T16:14:43.574" v="1858" actId="1076"/>
        <pc:sldMkLst>
          <pc:docMk/>
          <pc:sldMk cId="1340605983" sldId="2147475091"/>
        </pc:sldMkLst>
      </pc:sldChg>
      <pc:sldChg chg="addSp delSp modSp add del mod">
        <pc:chgData name="Silvia Cosso" userId="5478c98c-a3cd-4c0a-aac0-7767f0dded86" providerId="ADAL" clId="{B28331CA-046D-4968-BB6D-2AC591E6505A}" dt="2024-11-19T16:15:24.893" v="1865" actId="1076"/>
        <pc:sldMkLst>
          <pc:docMk/>
          <pc:sldMk cId="2949771602" sldId="2147475092"/>
        </pc:sldMkLst>
      </pc:sldChg>
      <pc:sldChg chg="addSp modSp mod">
        <pc:chgData name="Silvia Cosso" userId="5478c98c-a3cd-4c0a-aac0-7767f0dded86" providerId="ADAL" clId="{B28331CA-046D-4968-BB6D-2AC591E6505A}" dt="2024-11-19T15:33:04.093" v="1440" actId="164"/>
        <pc:sldMkLst>
          <pc:docMk/>
          <pc:sldMk cId="884124114" sldId="2147475095"/>
        </pc:sldMkLst>
      </pc:sldChg>
      <pc:sldChg chg="addSp modSp mod">
        <pc:chgData name="Silvia Cosso" userId="5478c98c-a3cd-4c0a-aac0-7767f0dded86" providerId="ADAL" clId="{B28331CA-046D-4968-BB6D-2AC591E6505A}" dt="2024-11-19T15:31:59.103" v="1429" actId="20577"/>
        <pc:sldMkLst>
          <pc:docMk/>
          <pc:sldMk cId="1809211961" sldId="2147475096"/>
        </pc:sldMkLst>
        <pc:spChg chg="mod">
          <ac:chgData name="Silvia Cosso" userId="5478c98c-a3cd-4c0a-aac0-7767f0dded86" providerId="ADAL" clId="{B28331CA-046D-4968-BB6D-2AC591E6505A}" dt="2024-11-19T15:31:59.103" v="1429" actId="20577"/>
          <ac:spMkLst>
            <pc:docMk/>
            <pc:sldMk cId="1809211961" sldId="2147475096"/>
            <ac:spMk id="53" creationId="{573D9760-B290-B5B1-C5F8-B23368F24F0E}"/>
          </ac:spMkLst>
        </pc:spChg>
      </pc:sldChg>
      <pc:sldChg chg="addSp modSp mod">
        <pc:chgData name="Silvia Cosso" userId="5478c98c-a3cd-4c0a-aac0-7767f0dded86" providerId="ADAL" clId="{B28331CA-046D-4968-BB6D-2AC591E6505A}" dt="2024-11-19T14:27:19.603" v="1024" actId="1038"/>
        <pc:sldMkLst>
          <pc:docMk/>
          <pc:sldMk cId="2923587707" sldId="2147475097"/>
        </pc:sldMkLst>
        <pc:spChg chg="mod">
          <ac:chgData name="Silvia Cosso" userId="5478c98c-a3cd-4c0a-aac0-7767f0dded86" providerId="ADAL" clId="{B28331CA-046D-4968-BB6D-2AC591E6505A}" dt="2024-11-19T14:27:07.667" v="1011" actId="20577"/>
          <ac:spMkLst>
            <pc:docMk/>
            <pc:sldMk cId="2923587707" sldId="2147475097"/>
            <ac:spMk id="2" creationId="{AD924231-5A98-9A68-D88A-8A11843735BA}"/>
          </ac:spMkLst>
        </pc:spChg>
        <pc:spChg chg="mod">
          <ac:chgData name="Silvia Cosso" userId="5478c98c-a3cd-4c0a-aac0-7767f0dded86" providerId="ADAL" clId="{B28331CA-046D-4968-BB6D-2AC591E6505A}" dt="2024-11-19T14:27:19.603" v="1024" actId="1038"/>
          <ac:spMkLst>
            <pc:docMk/>
            <pc:sldMk cId="2923587707" sldId="2147475097"/>
            <ac:spMk id="10" creationId="{A7832C57-575B-22E4-23C3-1CCC1855539E}"/>
          </ac:spMkLst>
        </pc:spChg>
      </pc:sldChg>
      <pc:sldChg chg="addSp delSp modSp mod">
        <pc:chgData name="Silvia Cosso" userId="5478c98c-a3cd-4c0a-aac0-7767f0dded86" providerId="ADAL" clId="{B28331CA-046D-4968-BB6D-2AC591E6505A}" dt="2024-11-19T14:58:01.892" v="1339"/>
        <pc:sldMkLst>
          <pc:docMk/>
          <pc:sldMk cId="2655746525" sldId="2147475098"/>
        </pc:sldMkLst>
        <pc:spChg chg="mod">
          <ac:chgData name="Silvia Cosso" userId="5478c98c-a3cd-4c0a-aac0-7767f0dded86" providerId="ADAL" clId="{B28331CA-046D-4968-BB6D-2AC591E6505A}" dt="2024-11-19T14:27:40.938" v="1040" actId="20577"/>
          <ac:spMkLst>
            <pc:docMk/>
            <pc:sldMk cId="2655746525" sldId="2147475098"/>
            <ac:spMk id="2" creationId="{AD924231-5A98-9A68-D88A-8A11843735BA}"/>
          </ac:spMkLst>
        </pc:spChg>
        <pc:spChg chg="mod">
          <ac:chgData name="Silvia Cosso" userId="5478c98c-a3cd-4c0a-aac0-7767f0dded86" providerId="ADAL" clId="{B28331CA-046D-4968-BB6D-2AC591E6505A}" dt="2024-11-19T14:27:29.849" v="1034" actId="1038"/>
          <ac:spMkLst>
            <pc:docMk/>
            <pc:sldMk cId="2655746525" sldId="2147475098"/>
            <ac:spMk id="10" creationId="{A7832C57-575B-22E4-23C3-1CCC1855539E}"/>
          </ac:spMkLst>
        </pc:spChg>
        <pc:spChg chg="mod">
          <ac:chgData name="Silvia Cosso" userId="5478c98c-a3cd-4c0a-aac0-7767f0dded86" providerId="ADAL" clId="{B28331CA-046D-4968-BB6D-2AC591E6505A}" dt="2024-11-19T14:50:05.510" v="1176" actId="20578"/>
          <ac:spMkLst>
            <pc:docMk/>
            <pc:sldMk cId="2655746525" sldId="2147475098"/>
            <ac:spMk id="53" creationId="{573D9760-B290-B5B1-C5F8-B23368F24F0E}"/>
          </ac:spMkLst>
        </pc:spChg>
      </pc:sldChg>
      <pc:sldChg chg="addSp delSp modSp mod ord">
        <pc:chgData name="Silvia Cosso" userId="5478c98c-a3cd-4c0a-aac0-7767f0dded86" providerId="ADAL" clId="{B28331CA-046D-4968-BB6D-2AC591E6505A}" dt="2024-11-19T14:46:22.199" v="1163" actId="1076"/>
        <pc:sldMkLst>
          <pc:docMk/>
          <pc:sldMk cId="2536368420" sldId="2147475101"/>
        </pc:sldMkLst>
      </pc:sldChg>
      <pc:sldChg chg="addSp modSp mod ord">
        <pc:chgData name="Silvia Cosso" userId="5478c98c-a3cd-4c0a-aac0-7767f0dded86" providerId="ADAL" clId="{B28331CA-046D-4968-BB6D-2AC591E6505A}" dt="2024-11-19T14:58:19.008" v="1343" actId="1076"/>
        <pc:sldMkLst>
          <pc:docMk/>
          <pc:sldMk cId="952073438" sldId="2147475102"/>
        </pc:sldMkLst>
        <pc:spChg chg="mod">
          <ac:chgData name="Silvia Cosso" userId="5478c98c-a3cd-4c0a-aac0-7767f0dded86" providerId="ADAL" clId="{B28331CA-046D-4968-BB6D-2AC591E6505A}" dt="2024-11-19T14:50:47.471" v="1195" actId="20577"/>
          <ac:spMkLst>
            <pc:docMk/>
            <pc:sldMk cId="952073438" sldId="2147475102"/>
            <ac:spMk id="53" creationId="{573D9760-B290-B5B1-C5F8-B23368F24F0E}"/>
          </ac:spMkLst>
        </pc:spChg>
      </pc:sldChg>
      <pc:sldChg chg="addSp delSp modSp add mod">
        <pc:chgData name="Silvia Cosso" userId="5478c98c-a3cd-4c0a-aac0-7767f0dded86" providerId="ADAL" clId="{B28331CA-046D-4968-BB6D-2AC591E6505A}" dt="2024-11-19T14:12:41.626" v="846" actId="1036"/>
        <pc:sldMkLst>
          <pc:docMk/>
          <pc:sldMk cId="885971104" sldId="2147475103"/>
        </pc:sldMkLst>
      </pc:sldChg>
      <pc:sldChg chg="addSp delSp modSp add mod">
        <pc:chgData name="Silvia Cosso" userId="5478c98c-a3cd-4c0a-aac0-7767f0dded86" providerId="ADAL" clId="{B28331CA-046D-4968-BB6D-2AC591E6505A}" dt="2024-11-19T14:34:18.239" v="1096" actId="166"/>
        <pc:sldMkLst>
          <pc:docMk/>
          <pc:sldMk cId="628749837" sldId="2147475104"/>
        </pc:sldMkLst>
        <pc:spChg chg="mod">
          <ac:chgData name="Silvia Cosso" userId="5478c98c-a3cd-4c0a-aac0-7767f0dded86" providerId="ADAL" clId="{B28331CA-046D-4968-BB6D-2AC591E6505A}" dt="2024-11-19T14:26:29.278" v="982"/>
          <ac:spMkLst>
            <pc:docMk/>
            <pc:sldMk cId="628749837" sldId="2147475104"/>
            <ac:spMk id="2" creationId="{9290E876-B162-CF3D-3E35-BDA1568357E1}"/>
          </ac:spMkLst>
        </pc:spChg>
        <pc:spChg chg="mod">
          <ac:chgData name="Silvia Cosso" userId="5478c98c-a3cd-4c0a-aac0-7767f0dded86" providerId="ADAL" clId="{B28331CA-046D-4968-BB6D-2AC591E6505A}" dt="2024-11-19T14:26:51.199" v="1006" actId="1037"/>
          <ac:spMkLst>
            <pc:docMk/>
            <pc:sldMk cId="628749837" sldId="2147475104"/>
            <ac:spMk id="10" creationId="{25D4393A-BB73-E7D8-5AFE-3BC279EE3434}"/>
          </ac:spMkLst>
        </pc:spChg>
        <pc:spChg chg="mod">
          <ac:chgData name="Silvia Cosso" userId="5478c98c-a3cd-4c0a-aac0-7767f0dded86" providerId="ADAL" clId="{B28331CA-046D-4968-BB6D-2AC591E6505A}" dt="2024-11-19T14:31:22.637" v="1059" actId="20577"/>
          <ac:spMkLst>
            <pc:docMk/>
            <pc:sldMk cId="628749837" sldId="2147475104"/>
            <ac:spMk id="53" creationId="{3340410E-936C-186E-E0B3-13704A83F34A}"/>
          </ac:spMkLst>
        </pc:spChg>
      </pc:sldChg>
      <pc:sldChg chg="addSp delSp modSp add mod">
        <pc:chgData name="Silvia Cosso" userId="5478c98c-a3cd-4c0a-aac0-7767f0dded86" providerId="ADAL" clId="{B28331CA-046D-4968-BB6D-2AC591E6505A}" dt="2024-11-19T14:58:11.765" v="1341" actId="478"/>
        <pc:sldMkLst>
          <pc:docMk/>
          <pc:sldMk cId="1377497400" sldId="2147475105"/>
        </pc:sldMkLst>
        <pc:spChg chg="mod">
          <ac:chgData name="Silvia Cosso" userId="5478c98c-a3cd-4c0a-aac0-7767f0dded86" providerId="ADAL" clId="{B28331CA-046D-4968-BB6D-2AC591E6505A}" dt="2024-11-19T14:26:33.154" v="983"/>
          <ac:spMkLst>
            <pc:docMk/>
            <pc:sldMk cId="1377497400" sldId="2147475105"/>
            <ac:spMk id="2" creationId="{44D2BB0F-4B89-7110-3623-3624CE1B7929}"/>
          </ac:spMkLst>
        </pc:spChg>
        <pc:spChg chg="mod">
          <ac:chgData name="Silvia Cosso" userId="5478c98c-a3cd-4c0a-aac0-7767f0dded86" providerId="ADAL" clId="{B28331CA-046D-4968-BB6D-2AC591E6505A}" dt="2024-11-19T14:26:41.967" v="990" actId="1076"/>
          <ac:spMkLst>
            <pc:docMk/>
            <pc:sldMk cId="1377497400" sldId="2147475105"/>
            <ac:spMk id="10" creationId="{A205B00A-37BD-1513-0AC3-C9ED80F9FC15}"/>
          </ac:spMkLst>
        </pc:spChg>
        <pc:spChg chg="mod">
          <ac:chgData name="Silvia Cosso" userId="5478c98c-a3cd-4c0a-aac0-7767f0dded86" providerId="ADAL" clId="{B28331CA-046D-4968-BB6D-2AC591E6505A}" dt="2024-11-19T14:43:10.507" v="1147" actId="20577"/>
          <ac:spMkLst>
            <pc:docMk/>
            <pc:sldMk cId="1377497400" sldId="2147475105"/>
            <ac:spMk id="53" creationId="{9F625025-AAAB-C05E-414B-930319B98569}"/>
          </ac:spMkLst>
        </pc:spChg>
      </pc:sldChg>
      <pc:sldChg chg="addSp delSp modSp add mod">
        <pc:chgData name="Silvia Cosso" userId="5478c98c-a3cd-4c0a-aac0-7767f0dded86" providerId="ADAL" clId="{B28331CA-046D-4968-BB6D-2AC591E6505A}" dt="2024-11-19T16:55:11.674" v="2441" actId="20577"/>
        <pc:sldMkLst>
          <pc:docMk/>
          <pc:sldMk cId="350148417" sldId="2147475106"/>
        </pc:sldMkLst>
      </pc:sldChg>
      <pc:sldChg chg="addSp delSp modSp add mod">
        <pc:chgData name="Silvia Cosso" userId="5478c98c-a3cd-4c0a-aac0-7767f0dded86" providerId="ADAL" clId="{B28331CA-046D-4968-BB6D-2AC591E6505A}" dt="2024-11-19T16:56:02.130" v="2486" actId="20577"/>
        <pc:sldMkLst>
          <pc:docMk/>
          <pc:sldMk cId="2389221046" sldId="2147475107"/>
        </pc:sldMkLst>
      </pc:sldChg>
    </pc:docChg>
  </pc:docChgLst>
  <pc:docChgLst>
    <pc:chgData name="Silvia Cosso" userId="5478c98c-a3cd-4c0a-aac0-7767f0dded86" providerId="ADAL" clId="{CA3842F3-1159-4AE0-88F5-4357E7DA47AC}"/>
    <pc:docChg chg="undo custSel modSld">
      <pc:chgData name="Silvia Cosso" userId="5478c98c-a3cd-4c0a-aac0-7767f0dded86" providerId="ADAL" clId="{CA3842F3-1159-4AE0-88F5-4357E7DA47AC}" dt="2024-11-21T11:27:30.910" v="108" actId="164"/>
      <pc:docMkLst>
        <pc:docMk/>
      </pc:docMkLst>
      <pc:sldChg chg="addSp modSp mod">
        <pc:chgData name="Silvia Cosso" userId="5478c98c-a3cd-4c0a-aac0-7767f0dded86" providerId="ADAL" clId="{CA3842F3-1159-4AE0-88F5-4357E7DA47AC}" dt="2024-11-21T11:18:24.416" v="36" actId="1076"/>
        <pc:sldMkLst>
          <pc:docMk/>
          <pc:sldMk cId="187716780" sldId="1066"/>
        </pc:sldMkLst>
      </pc:sldChg>
      <pc:sldChg chg="addSp modSp">
        <pc:chgData name="Silvia Cosso" userId="5478c98c-a3cd-4c0a-aac0-7767f0dded86" providerId="ADAL" clId="{CA3842F3-1159-4AE0-88F5-4357E7DA47AC}" dt="2024-11-21T11:20:20.716" v="62" actId="1076"/>
        <pc:sldMkLst>
          <pc:docMk/>
          <pc:sldMk cId="2957382827" sldId="2147475049"/>
        </pc:sldMkLst>
      </pc:sldChg>
      <pc:sldChg chg="addSp modSp">
        <pc:chgData name="Silvia Cosso" userId="5478c98c-a3cd-4c0a-aac0-7767f0dded86" providerId="ADAL" clId="{CA3842F3-1159-4AE0-88F5-4357E7DA47AC}" dt="2024-11-21T11:20:38.036" v="68"/>
        <pc:sldMkLst>
          <pc:docMk/>
          <pc:sldMk cId="3645174479" sldId="2147475056"/>
        </pc:sldMkLst>
      </pc:sldChg>
      <pc:sldChg chg="addSp modSp">
        <pc:chgData name="Silvia Cosso" userId="5478c98c-a3cd-4c0a-aac0-7767f0dded86" providerId="ADAL" clId="{CA3842F3-1159-4AE0-88F5-4357E7DA47AC}" dt="2024-11-21T11:20:35.921" v="67" actId="1076"/>
        <pc:sldMkLst>
          <pc:docMk/>
          <pc:sldMk cId="1985692453" sldId="2147475057"/>
        </pc:sldMkLst>
      </pc:sldChg>
      <pc:sldChg chg="addSp modSp">
        <pc:chgData name="Silvia Cosso" userId="5478c98c-a3cd-4c0a-aac0-7767f0dded86" providerId="ADAL" clId="{CA3842F3-1159-4AE0-88F5-4357E7DA47AC}" dt="2024-11-21T11:21:27.367" v="88"/>
        <pc:sldMkLst>
          <pc:docMk/>
          <pc:sldMk cId="1762978940" sldId="2147475069"/>
        </pc:sldMkLst>
      </pc:sldChg>
      <pc:sldChg chg="addSp delSp modSp mod">
        <pc:chgData name="Silvia Cosso" userId="5478c98c-a3cd-4c0a-aac0-7767f0dded86" providerId="ADAL" clId="{CA3842F3-1159-4AE0-88F5-4357E7DA47AC}" dt="2024-11-21T11:27:30.910" v="108" actId="164"/>
        <pc:sldMkLst>
          <pc:docMk/>
          <pc:sldMk cId="3485556770" sldId="2147475071"/>
        </pc:sldMkLst>
      </pc:sldChg>
      <pc:sldChg chg="addSp delSp modSp">
        <pc:chgData name="Silvia Cosso" userId="5478c98c-a3cd-4c0a-aac0-7767f0dded86" providerId="ADAL" clId="{CA3842F3-1159-4AE0-88F5-4357E7DA47AC}" dt="2024-11-21T11:16:55.096" v="10" actId="1076"/>
        <pc:sldMkLst>
          <pc:docMk/>
          <pc:sldMk cId="428973133" sldId="2147475075"/>
        </pc:sldMkLst>
      </pc:sldChg>
      <pc:sldChg chg="addSp modSp">
        <pc:chgData name="Silvia Cosso" userId="5478c98c-a3cd-4c0a-aac0-7767f0dded86" providerId="ADAL" clId="{CA3842F3-1159-4AE0-88F5-4357E7DA47AC}" dt="2024-11-21T11:20:59.155" v="79"/>
        <pc:sldMkLst>
          <pc:docMk/>
          <pc:sldMk cId="794509563" sldId="2147475087"/>
        </pc:sldMkLst>
      </pc:sldChg>
      <pc:sldChg chg="addSp modSp">
        <pc:chgData name="Silvia Cosso" userId="5478c98c-a3cd-4c0a-aac0-7767f0dded86" providerId="ADAL" clId="{CA3842F3-1159-4AE0-88F5-4357E7DA47AC}" dt="2024-11-21T11:21:03.431" v="80"/>
        <pc:sldMkLst>
          <pc:docMk/>
          <pc:sldMk cId="1991757047" sldId="2147475088"/>
        </pc:sldMkLst>
      </pc:sldChg>
      <pc:sldChg chg="addSp modSp">
        <pc:chgData name="Silvia Cosso" userId="5478c98c-a3cd-4c0a-aac0-7767f0dded86" providerId="ADAL" clId="{CA3842F3-1159-4AE0-88F5-4357E7DA47AC}" dt="2024-11-21T11:21:06.367" v="81"/>
        <pc:sldMkLst>
          <pc:docMk/>
          <pc:sldMk cId="2587684200" sldId="2147475089"/>
        </pc:sldMkLst>
      </pc:sldChg>
      <pc:sldChg chg="addSp modSp">
        <pc:chgData name="Silvia Cosso" userId="5478c98c-a3cd-4c0a-aac0-7767f0dded86" providerId="ADAL" clId="{CA3842F3-1159-4AE0-88F5-4357E7DA47AC}" dt="2024-11-21T11:21:10.447" v="82"/>
        <pc:sldMkLst>
          <pc:docMk/>
          <pc:sldMk cId="334419972" sldId="2147475090"/>
        </pc:sldMkLst>
      </pc:sldChg>
      <pc:sldChg chg="addSp modSp">
        <pc:chgData name="Silvia Cosso" userId="5478c98c-a3cd-4c0a-aac0-7767f0dded86" providerId="ADAL" clId="{CA3842F3-1159-4AE0-88F5-4357E7DA47AC}" dt="2024-11-21T11:21:15.774" v="84" actId="1076"/>
        <pc:sldMkLst>
          <pc:docMk/>
          <pc:sldMk cId="1340605983" sldId="2147475091"/>
        </pc:sldMkLst>
      </pc:sldChg>
      <pc:sldChg chg="addSp modSp">
        <pc:chgData name="Silvia Cosso" userId="5478c98c-a3cd-4c0a-aac0-7767f0dded86" providerId="ADAL" clId="{CA3842F3-1159-4AE0-88F5-4357E7DA47AC}" dt="2024-11-21T11:21:22.364" v="86" actId="1076"/>
        <pc:sldMkLst>
          <pc:docMk/>
          <pc:sldMk cId="2949771602" sldId="2147475092"/>
        </pc:sldMkLst>
      </pc:sldChg>
      <pc:sldChg chg="addSp modSp">
        <pc:chgData name="Silvia Cosso" userId="5478c98c-a3cd-4c0a-aac0-7767f0dded86" providerId="ADAL" clId="{CA3842F3-1159-4AE0-88F5-4357E7DA47AC}" dt="2024-11-21T11:21:24.164" v="87"/>
        <pc:sldMkLst>
          <pc:docMk/>
          <pc:sldMk cId="884124114" sldId="2147475095"/>
        </pc:sldMkLst>
      </pc:sldChg>
      <pc:sldChg chg="addSp modSp">
        <pc:chgData name="Silvia Cosso" userId="5478c98c-a3cd-4c0a-aac0-7767f0dded86" providerId="ADAL" clId="{CA3842F3-1159-4AE0-88F5-4357E7DA47AC}" dt="2024-11-21T11:20:28.037" v="65" actId="1076"/>
        <pc:sldMkLst>
          <pc:docMk/>
          <pc:sldMk cId="1809211961" sldId="2147475096"/>
        </pc:sldMkLst>
      </pc:sldChg>
      <pc:sldChg chg="addSp modSp">
        <pc:chgData name="Silvia Cosso" userId="5478c98c-a3cd-4c0a-aac0-7767f0dded86" providerId="ADAL" clId="{CA3842F3-1159-4AE0-88F5-4357E7DA47AC}" dt="2024-11-21T11:18:37.941" v="38" actId="1076"/>
        <pc:sldMkLst>
          <pc:docMk/>
          <pc:sldMk cId="2923587707" sldId="2147475097"/>
        </pc:sldMkLst>
      </pc:sldChg>
      <pc:sldChg chg="addSp modSp">
        <pc:chgData name="Silvia Cosso" userId="5478c98c-a3cd-4c0a-aac0-7767f0dded86" providerId="ADAL" clId="{CA3842F3-1159-4AE0-88F5-4357E7DA47AC}" dt="2024-11-21T11:18:49.283" v="41" actId="1076"/>
        <pc:sldMkLst>
          <pc:docMk/>
          <pc:sldMk cId="2655746525" sldId="2147475098"/>
        </pc:sldMkLst>
      </pc:sldChg>
      <pc:sldChg chg="addSp modSp">
        <pc:chgData name="Silvia Cosso" userId="5478c98c-a3cd-4c0a-aac0-7767f0dded86" providerId="ADAL" clId="{CA3842F3-1159-4AE0-88F5-4357E7DA47AC}" dt="2024-11-21T11:19:59.797" v="57" actId="1076"/>
        <pc:sldMkLst>
          <pc:docMk/>
          <pc:sldMk cId="2536368420" sldId="2147475101"/>
        </pc:sldMkLst>
      </pc:sldChg>
      <pc:sldChg chg="addSp modSp">
        <pc:chgData name="Silvia Cosso" userId="5478c98c-a3cd-4c0a-aac0-7767f0dded86" providerId="ADAL" clId="{CA3842F3-1159-4AE0-88F5-4357E7DA47AC}" dt="2024-11-21T11:20:08.229" v="59" actId="1076"/>
        <pc:sldMkLst>
          <pc:docMk/>
          <pc:sldMk cId="952073438" sldId="2147475102"/>
        </pc:sldMkLst>
      </pc:sldChg>
      <pc:sldChg chg="addSp delSp modSp mod">
        <pc:chgData name="Silvia Cosso" userId="5478c98c-a3cd-4c0a-aac0-7767f0dded86" providerId="ADAL" clId="{CA3842F3-1159-4AE0-88F5-4357E7DA47AC}" dt="2024-11-21T11:19:31.721" v="54" actId="1076"/>
        <pc:sldMkLst>
          <pc:docMk/>
          <pc:sldMk cId="628749837" sldId="2147475104"/>
        </pc:sldMkLst>
      </pc:sldChg>
      <pc:sldChg chg="addSp modSp">
        <pc:chgData name="Silvia Cosso" userId="5478c98c-a3cd-4c0a-aac0-7767f0dded86" providerId="ADAL" clId="{CA3842F3-1159-4AE0-88F5-4357E7DA47AC}" dt="2024-11-21T11:19:48.491" v="55"/>
        <pc:sldMkLst>
          <pc:docMk/>
          <pc:sldMk cId="1377497400" sldId="2147475105"/>
        </pc:sldMkLst>
      </pc:sldChg>
      <pc:sldChg chg="addSp modSp">
        <pc:chgData name="Silvia Cosso" userId="5478c98c-a3cd-4c0a-aac0-7767f0dded86" providerId="ADAL" clId="{CA3842F3-1159-4AE0-88F5-4357E7DA47AC}" dt="2024-11-21T11:20:47.971" v="77" actId="1038"/>
        <pc:sldMkLst>
          <pc:docMk/>
          <pc:sldMk cId="350148417" sldId="2147475106"/>
        </pc:sldMkLst>
      </pc:sldChg>
      <pc:sldChg chg="addSp modSp">
        <pc:chgData name="Silvia Cosso" userId="5478c98c-a3cd-4c0a-aac0-7767f0dded86" providerId="ADAL" clId="{CA3842F3-1159-4AE0-88F5-4357E7DA47AC}" dt="2024-11-21T11:20:52.694" v="78"/>
        <pc:sldMkLst>
          <pc:docMk/>
          <pc:sldMk cId="2389221046" sldId="2147475107"/>
        </pc:sldMkLst>
      </pc:sldChg>
    </pc:docChg>
  </pc:docChgLst>
  <pc:docChgLst>
    <pc:chgData name="Silvia Cosso" userId="5478c98c-a3cd-4c0a-aac0-7767f0dded86" providerId="ADAL" clId="{9EC4F8DF-7C90-4BC2-92BA-7840807CC483}"/>
    <pc:docChg chg="undo custSel modSld modSection">
      <pc:chgData name="Silvia Cosso" userId="5478c98c-a3cd-4c0a-aac0-7767f0dded86" providerId="ADAL" clId="{9EC4F8DF-7C90-4BC2-92BA-7840807CC483}" dt="2024-12-17T16:39:26.679" v="356" actId="20577"/>
      <pc:docMkLst>
        <pc:docMk/>
      </pc:docMkLst>
      <pc:sldChg chg="modSp mod">
        <pc:chgData name="Silvia Cosso" userId="5478c98c-a3cd-4c0a-aac0-7767f0dded86" providerId="ADAL" clId="{9EC4F8DF-7C90-4BC2-92BA-7840807CC483}" dt="2024-12-16T17:03:15.488" v="3" actId="20577"/>
        <pc:sldMkLst>
          <pc:docMk/>
          <pc:sldMk cId="3141512049" sldId="277"/>
        </pc:sldMkLst>
        <pc:spChg chg="mod">
          <ac:chgData name="Silvia Cosso" userId="5478c98c-a3cd-4c0a-aac0-7767f0dded86" providerId="ADAL" clId="{9EC4F8DF-7C90-4BC2-92BA-7840807CC483}" dt="2024-12-16T17:03:15.488" v="3" actId="20577"/>
          <ac:spMkLst>
            <pc:docMk/>
            <pc:sldMk cId="3141512049" sldId="277"/>
            <ac:spMk id="3" creationId="{17335EC3-7A1B-62DC-A8FA-72536BC593C7}"/>
          </ac:spMkLst>
        </pc:spChg>
      </pc:sldChg>
      <pc:sldChg chg="addSp delSp modSp mod">
        <pc:chgData name="Silvia Cosso" userId="5478c98c-a3cd-4c0a-aac0-7767f0dded86" providerId="ADAL" clId="{9EC4F8DF-7C90-4BC2-92BA-7840807CC483}" dt="2024-12-16T17:17:36.444" v="75" actId="20578"/>
        <pc:sldMkLst>
          <pc:docMk/>
          <pc:sldMk cId="187716780" sldId="1066"/>
        </pc:sldMkLst>
        <pc:spChg chg="mod">
          <ac:chgData name="Silvia Cosso" userId="5478c98c-a3cd-4c0a-aac0-7767f0dded86" providerId="ADAL" clId="{9EC4F8DF-7C90-4BC2-92BA-7840807CC483}" dt="2024-12-16T17:17:36.444" v="75" actId="20578"/>
          <ac:spMkLst>
            <pc:docMk/>
            <pc:sldMk cId="187716780" sldId="1066"/>
            <ac:spMk id="11" creationId="{F44F1016-912C-89F6-419D-D4041C7AAC8F}"/>
          </ac:spMkLst>
        </pc:spChg>
        <pc:picChg chg="add mod">
          <ac:chgData name="Silvia Cosso" userId="5478c98c-a3cd-4c0a-aac0-7767f0dded86" providerId="ADAL" clId="{9EC4F8DF-7C90-4BC2-92BA-7840807CC483}" dt="2024-12-16T17:16:47.784" v="34" actId="1038"/>
          <ac:picMkLst>
            <pc:docMk/>
            <pc:sldMk cId="187716780" sldId="1066"/>
            <ac:picMk id="8" creationId="{D677A69B-5696-07F9-C2E8-16E12C587A18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52:12.396" v="211" actId="14100"/>
        <pc:sldMkLst>
          <pc:docMk/>
          <pc:sldMk cId="2957382827" sldId="2147475049"/>
        </pc:sldMkLst>
        <pc:grpChg chg="add mod">
          <ac:chgData name="Silvia Cosso" userId="5478c98c-a3cd-4c0a-aac0-7767f0dded86" providerId="ADAL" clId="{9EC4F8DF-7C90-4BC2-92BA-7840807CC483}" dt="2024-12-17T14:52:12.396" v="211" actId="14100"/>
          <ac:grpSpMkLst>
            <pc:docMk/>
            <pc:sldMk cId="2957382827" sldId="2147475049"/>
            <ac:grpSpMk id="11" creationId="{4C8E78CE-038F-094C-51BD-124BC71EA014}"/>
          </ac:grpSpMkLst>
        </pc:grpChg>
        <pc:picChg chg="add mod">
          <ac:chgData name="Silvia Cosso" userId="5478c98c-a3cd-4c0a-aac0-7767f0dded86" providerId="ADAL" clId="{9EC4F8DF-7C90-4BC2-92BA-7840807CC483}" dt="2024-12-17T14:52:03.094" v="210" actId="164"/>
          <ac:picMkLst>
            <pc:docMk/>
            <pc:sldMk cId="2957382827" sldId="2147475049"/>
            <ac:picMk id="7" creationId="{26FB5258-EA93-C636-9E04-EEEDDDDF1453}"/>
          </ac:picMkLst>
        </pc:picChg>
        <pc:picChg chg="add mod">
          <ac:chgData name="Silvia Cosso" userId="5478c98c-a3cd-4c0a-aac0-7767f0dded86" providerId="ADAL" clId="{9EC4F8DF-7C90-4BC2-92BA-7840807CC483}" dt="2024-12-17T14:52:03.094" v="210" actId="164"/>
          <ac:picMkLst>
            <pc:docMk/>
            <pc:sldMk cId="2957382827" sldId="2147475049"/>
            <ac:picMk id="9" creationId="{BD8E7027-DE2B-2ED6-8E4E-385655C0986B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59:09.607" v="231" actId="20577"/>
        <pc:sldMkLst>
          <pc:docMk/>
          <pc:sldMk cId="3645174479" sldId="2147475056"/>
        </pc:sldMkLst>
        <pc:spChg chg="mod">
          <ac:chgData name="Silvia Cosso" userId="5478c98c-a3cd-4c0a-aac0-7767f0dded86" providerId="ADAL" clId="{9EC4F8DF-7C90-4BC2-92BA-7840807CC483}" dt="2024-12-17T14:59:09.607" v="231" actId="20577"/>
          <ac:spMkLst>
            <pc:docMk/>
            <pc:sldMk cId="3645174479" sldId="2147475056"/>
            <ac:spMk id="7" creationId="{1B4A3414-C04B-A432-893A-F085E2E39653}"/>
          </ac:spMkLst>
        </pc:spChg>
        <pc:picChg chg="add mod">
          <ac:chgData name="Silvia Cosso" userId="5478c98c-a3cd-4c0a-aac0-7767f0dded86" providerId="ADAL" clId="{9EC4F8DF-7C90-4BC2-92BA-7840807CC483}" dt="2024-12-17T14:58:57.466" v="230" actId="1076"/>
          <ac:picMkLst>
            <pc:docMk/>
            <pc:sldMk cId="3645174479" sldId="2147475056"/>
            <ac:picMk id="8" creationId="{3BF157BA-B07F-0BA3-3300-F29427927796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58:10.399" v="226" actId="1076"/>
        <pc:sldMkLst>
          <pc:docMk/>
          <pc:sldMk cId="1985692453" sldId="2147475057"/>
        </pc:sldMkLst>
        <pc:picChg chg="add mod">
          <ac:chgData name="Silvia Cosso" userId="5478c98c-a3cd-4c0a-aac0-7767f0dded86" providerId="ADAL" clId="{9EC4F8DF-7C90-4BC2-92BA-7840807CC483}" dt="2024-12-17T14:58:10.399" v="226" actId="1076"/>
          <ac:picMkLst>
            <pc:docMk/>
            <pc:sldMk cId="1985692453" sldId="2147475057"/>
            <ac:picMk id="8" creationId="{86863AEF-B46F-E873-E571-29DFF97453CF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5:00:53.963" v="249" actId="552"/>
        <pc:sldMkLst>
          <pc:docMk/>
          <pc:sldMk cId="1762978940" sldId="2147475069"/>
        </pc:sldMkLst>
        <pc:picChg chg="add mod">
          <ac:chgData name="Silvia Cosso" userId="5478c98c-a3cd-4c0a-aac0-7767f0dded86" providerId="ADAL" clId="{9EC4F8DF-7C90-4BC2-92BA-7840807CC483}" dt="2024-12-17T15:00:53.963" v="249" actId="552"/>
          <ac:picMkLst>
            <pc:docMk/>
            <pc:sldMk cId="1762978940" sldId="2147475069"/>
            <ac:picMk id="6" creationId="{72EF6217-035D-A9A1-02F7-313CA0CBCFA5}"/>
          </ac:picMkLst>
        </pc:picChg>
        <pc:picChg chg="add mod">
          <ac:chgData name="Silvia Cosso" userId="5478c98c-a3cd-4c0a-aac0-7767f0dded86" providerId="ADAL" clId="{9EC4F8DF-7C90-4BC2-92BA-7840807CC483}" dt="2024-12-17T15:00:53.963" v="249" actId="552"/>
          <ac:picMkLst>
            <pc:docMk/>
            <pc:sldMk cId="1762978940" sldId="2147475069"/>
            <ac:picMk id="8" creationId="{70B58EA5-F312-9DB6-9100-24EFAC1B378B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6:38:29.576" v="354" actId="20577"/>
        <pc:sldMkLst>
          <pc:docMk/>
          <pc:sldMk cId="3485556770" sldId="2147475071"/>
        </pc:sldMkLst>
        <pc:spChg chg="mod">
          <ac:chgData name="Silvia Cosso" userId="5478c98c-a3cd-4c0a-aac0-7767f0dded86" providerId="ADAL" clId="{9EC4F8DF-7C90-4BC2-92BA-7840807CC483}" dt="2024-12-17T16:38:29.576" v="354" actId="20577"/>
          <ac:spMkLst>
            <pc:docMk/>
            <pc:sldMk cId="3485556770" sldId="2147475071"/>
            <ac:spMk id="53" creationId="{05ECAC4F-79AC-DB1F-3367-8AF54689DC38}"/>
          </ac:spMkLst>
        </pc:spChg>
        <pc:picChg chg="add mod">
          <ac:chgData name="Silvia Cosso" userId="5478c98c-a3cd-4c0a-aac0-7767f0dded86" providerId="ADAL" clId="{9EC4F8DF-7C90-4BC2-92BA-7840807CC483}" dt="2024-12-16T17:11:55.614" v="21" actId="14100"/>
          <ac:picMkLst>
            <pc:docMk/>
            <pc:sldMk cId="3485556770" sldId="2147475071"/>
            <ac:picMk id="6" creationId="{D614E8DE-516D-D99A-6321-7A0F82F4B29F}"/>
          </ac:picMkLst>
        </pc:picChg>
      </pc:sldChg>
      <pc:sldChg chg="addSp delSp modSp mod">
        <pc:chgData name="Silvia Cosso" userId="5478c98c-a3cd-4c0a-aac0-7767f0dded86" providerId="ADAL" clId="{9EC4F8DF-7C90-4BC2-92BA-7840807CC483}" dt="2024-12-16T17:22:24.227" v="81" actId="1076"/>
        <pc:sldMkLst>
          <pc:docMk/>
          <pc:sldMk cId="3939302433" sldId="2147475074"/>
        </pc:sldMkLst>
        <pc:picChg chg="add mod">
          <ac:chgData name="Silvia Cosso" userId="5478c98c-a3cd-4c0a-aac0-7767f0dded86" providerId="ADAL" clId="{9EC4F8DF-7C90-4BC2-92BA-7840807CC483}" dt="2024-12-16T17:22:24.227" v="81" actId="1076"/>
          <ac:picMkLst>
            <pc:docMk/>
            <pc:sldMk cId="3939302433" sldId="2147475074"/>
            <ac:picMk id="11" creationId="{F0F7D911-74AF-DBB0-485D-63308C4FDA39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5:26:52.298" v="310" actId="1076"/>
        <pc:sldMkLst>
          <pc:docMk/>
          <pc:sldMk cId="428973133" sldId="2147475075"/>
        </pc:sldMkLst>
        <pc:spChg chg="mod">
          <ac:chgData name="Silvia Cosso" userId="5478c98c-a3cd-4c0a-aac0-7767f0dded86" providerId="ADAL" clId="{9EC4F8DF-7C90-4BC2-92BA-7840807CC483}" dt="2024-12-17T15:25:43.671" v="306" actId="20577"/>
          <ac:spMkLst>
            <pc:docMk/>
            <pc:sldMk cId="428973133" sldId="2147475075"/>
            <ac:spMk id="3" creationId="{43E8C360-57DB-A2E3-6213-D3FC5BF67E87}"/>
          </ac:spMkLst>
        </pc:spChg>
        <pc:picChg chg="add mod">
          <ac:chgData name="Silvia Cosso" userId="5478c98c-a3cd-4c0a-aac0-7767f0dded86" providerId="ADAL" clId="{9EC4F8DF-7C90-4BC2-92BA-7840807CC483}" dt="2024-12-17T15:26:52.298" v="310" actId="1076"/>
          <ac:picMkLst>
            <pc:docMk/>
            <pc:sldMk cId="428973133" sldId="2147475075"/>
            <ac:picMk id="6" creationId="{06914D6A-7A20-7C75-5E04-8C2CDF010EAE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6:39:26.679" v="356" actId="20577"/>
        <pc:sldMkLst>
          <pc:docMk/>
          <pc:sldMk cId="29357380" sldId="2147475084"/>
        </pc:sldMkLst>
        <pc:spChg chg="mod">
          <ac:chgData name="Silvia Cosso" userId="5478c98c-a3cd-4c0a-aac0-7767f0dded86" providerId="ADAL" clId="{9EC4F8DF-7C90-4BC2-92BA-7840807CC483}" dt="2024-12-17T16:39:26.679" v="356" actId="20577"/>
          <ac:spMkLst>
            <pc:docMk/>
            <pc:sldMk cId="29357380" sldId="2147475084"/>
            <ac:spMk id="7" creationId="{8673C2CA-0F3D-F3CC-A8D7-8982297E5CE7}"/>
          </ac:spMkLst>
        </pc:spChg>
        <pc:picChg chg="add mod">
          <ac:chgData name="Silvia Cosso" userId="5478c98c-a3cd-4c0a-aac0-7767f0dded86" providerId="ADAL" clId="{9EC4F8DF-7C90-4BC2-92BA-7840807CC483}" dt="2024-12-16T17:23:54.480" v="87" actId="1076"/>
          <ac:picMkLst>
            <pc:docMk/>
            <pc:sldMk cId="29357380" sldId="2147475084"/>
            <ac:picMk id="10" creationId="{F90035C7-F684-4E69-0852-ADA1A84BF7EF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54:23.007" v="220" actId="1076"/>
        <pc:sldMkLst>
          <pc:docMk/>
          <pc:sldMk cId="1809211961" sldId="2147475096"/>
        </pc:sldMkLst>
        <pc:picChg chg="add mod">
          <ac:chgData name="Silvia Cosso" userId="5478c98c-a3cd-4c0a-aac0-7767f0dded86" providerId="ADAL" clId="{9EC4F8DF-7C90-4BC2-92BA-7840807CC483}" dt="2024-12-17T14:54:23.007" v="220" actId="1076"/>
          <ac:picMkLst>
            <pc:docMk/>
            <pc:sldMk cId="1809211961" sldId="2147475096"/>
            <ac:picMk id="7" creationId="{1A18AA9B-7FF9-303F-C5B9-11FD0ACD0514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32:24.996" v="159" actId="164"/>
        <pc:sldMkLst>
          <pc:docMk/>
          <pc:sldMk cId="2923587707" sldId="2147475097"/>
        </pc:sldMkLst>
        <pc:spChg chg="mod">
          <ac:chgData name="Silvia Cosso" userId="5478c98c-a3cd-4c0a-aac0-7767f0dded86" providerId="ADAL" clId="{9EC4F8DF-7C90-4BC2-92BA-7840807CC483}" dt="2024-12-16T17:40:23.887" v="94" actId="20577"/>
          <ac:spMkLst>
            <pc:docMk/>
            <pc:sldMk cId="2923587707" sldId="2147475097"/>
            <ac:spMk id="2" creationId="{AD924231-5A98-9A68-D88A-8A11843735BA}"/>
          </ac:spMkLst>
        </pc:spChg>
        <pc:spChg chg="mod">
          <ac:chgData name="Silvia Cosso" userId="5478c98c-a3cd-4c0a-aac0-7767f0dded86" providerId="ADAL" clId="{9EC4F8DF-7C90-4BC2-92BA-7840807CC483}" dt="2024-12-16T17:40:41.883" v="101" actId="1076"/>
          <ac:spMkLst>
            <pc:docMk/>
            <pc:sldMk cId="2923587707" sldId="2147475097"/>
            <ac:spMk id="10" creationId="{A7832C57-575B-22E4-23C3-1CCC1855539E}"/>
          </ac:spMkLst>
        </pc:spChg>
        <pc:spChg chg="mod">
          <ac:chgData name="Silvia Cosso" userId="5478c98c-a3cd-4c0a-aac0-7767f0dded86" providerId="ADAL" clId="{9EC4F8DF-7C90-4BC2-92BA-7840807CC483}" dt="2024-12-16T17:44:01.346" v="139" actId="113"/>
          <ac:spMkLst>
            <pc:docMk/>
            <pc:sldMk cId="2923587707" sldId="2147475097"/>
            <ac:spMk id="53" creationId="{573D9760-B290-B5B1-C5F8-B23368F24F0E}"/>
          </ac:spMkLst>
        </pc:spChg>
        <pc:grpChg chg="add mod">
          <ac:chgData name="Silvia Cosso" userId="5478c98c-a3cd-4c0a-aac0-7767f0dded86" providerId="ADAL" clId="{9EC4F8DF-7C90-4BC2-92BA-7840807CC483}" dt="2024-12-17T14:32:24.996" v="159" actId="164"/>
          <ac:grpSpMkLst>
            <pc:docMk/>
            <pc:sldMk cId="2923587707" sldId="2147475097"/>
            <ac:grpSpMk id="11" creationId="{65F784C3-BD18-9340-D7F3-2724B82F34E8}"/>
          </ac:grpSpMkLst>
        </pc:grpChg>
        <pc:picChg chg="add mod">
          <ac:chgData name="Silvia Cosso" userId="5478c98c-a3cd-4c0a-aac0-7767f0dded86" providerId="ADAL" clId="{9EC4F8DF-7C90-4BC2-92BA-7840807CC483}" dt="2024-12-17T14:32:24.996" v="159" actId="164"/>
          <ac:picMkLst>
            <pc:docMk/>
            <pc:sldMk cId="2923587707" sldId="2147475097"/>
            <ac:picMk id="7" creationId="{3580704C-CD22-5075-AE11-BF2FFD405F7D}"/>
          </ac:picMkLst>
        </pc:picChg>
        <pc:picChg chg="add mod">
          <ac:chgData name="Silvia Cosso" userId="5478c98c-a3cd-4c0a-aac0-7767f0dded86" providerId="ADAL" clId="{9EC4F8DF-7C90-4BC2-92BA-7840807CC483}" dt="2024-12-17T14:32:24.996" v="159" actId="164"/>
          <ac:picMkLst>
            <pc:docMk/>
            <pc:sldMk cId="2923587707" sldId="2147475097"/>
            <ac:picMk id="9" creationId="{393C8192-5A38-BE41-1EF9-BF915310619D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35:29.407" v="172" actId="1076"/>
        <pc:sldMkLst>
          <pc:docMk/>
          <pc:sldMk cId="2655746525" sldId="2147475098"/>
        </pc:sldMkLst>
        <pc:spChg chg="mod">
          <ac:chgData name="Silvia Cosso" userId="5478c98c-a3cd-4c0a-aac0-7767f0dded86" providerId="ADAL" clId="{9EC4F8DF-7C90-4BC2-92BA-7840807CC483}" dt="2024-12-16T17:40:47.804" v="105" actId="20577"/>
          <ac:spMkLst>
            <pc:docMk/>
            <pc:sldMk cId="2655746525" sldId="2147475098"/>
            <ac:spMk id="2" creationId="{AD924231-5A98-9A68-D88A-8A11843735BA}"/>
          </ac:spMkLst>
        </pc:spChg>
        <pc:spChg chg="mod">
          <ac:chgData name="Silvia Cosso" userId="5478c98c-a3cd-4c0a-aac0-7767f0dded86" providerId="ADAL" clId="{9EC4F8DF-7C90-4BC2-92BA-7840807CC483}" dt="2024-12-16T17:40:56.134" v="119" actId="1038"/>
          <ac:spMkLst>
            <pc:docMk/>
            <pc:sldMk cId="2655746525" sldId="2147475098"/>
            <ac:spMk id="10" creationId="{A7832C57-575B-22E4-23C3-1CCC1855539E}"/>
          </ac:spMkLst>
        </pc:spChg>
        <pc:spChg chg="mod">
          <ac:chgData name="Silvia Cosso" userId="5478c98c-a3cd-4c0a-aac0-7767f0dded86" providerId="ADAL" clId="{9EC4F8DF-7C90-4BC2-92BA-7840807CC483}" dt="2024-12-16T17:44:39.050" v="151" actId="113"/>
          <ac:spMkLst>
            <pc:docMk/>
            <pc:sldMk cId="2655746525" sldId="2147475098"/>
            <ac:spMk id="53" creationId="{573D9760-B290-B5B1-C5F8-B23368F24F0E}"/>
          </ac:spMkLst>
        </pc:spChg>
        <pc:picChg chg="add mod">
          <ac:chgData name="Silvia Cosso" userId="5478c98c-a3cd-4c0a-aac0-7767f0dded86" providerId="ADAL" clId="{9EC4F8DF-7C90-4BC2-92BA-7840807CC483}" dt="2024-12-17T14:35:29.407" v="172" actId="1076"/>
          <ac:picMkLst>
            <pc:docMk/>
            <pc:sldMk cId="2655746525" sldId="2147475098"/>
            <ac:picMk id="9" creationId="{20E0C920-183C-005B-BD1A-236FDFA57EC5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39:27.287" v="190" actId="14100"/>
        <pc:sldMkLst>
          <pc:docMk/>
          <pc:sldMk cId="2536368420" sldId="2147475101"/>
        </pc:sldMkLst>
        <pc:picChg chg="add mod">
          <ac:chgData name="Silvia Cosso" userId="5478c98c-a3cd-4c0a-aac0-7767f0dded86" providerId="ADAL" clId="{9EC4F8DF-7C90-4BC2-92BA-7840807CC483}" dt="2024-12-17T14:39:27.287" v="190" actId="14100"/>
          <ac:picMkLst>
            <pc:docMk/>
            <pc:sldMk cId="2536368420" sldId="2147475101"/>
            <ac:picMk id="7" creationId="{C677CFA7-6E45-C3C5-687C-44FB9F22B026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40:15.498" v="198" actId="1076"/>
        <pc:sldMkLst>
          <pc:docMk/>
          <pc:sldMk cId="952073438" sldId="2147475102"/>
        </pc:sldMkLst>
        <pc:picChg chg="add mod">
          <ac:chgData name="Silvia Cosso" userId="5478c98c-a3cd-4c0a-aac0-7767f0dded86" providerId="ADAL" clId="{9EC4F8DF-7C90-4BC2-92BA-7840807CC483}" dt="2024-12-17T14:40:15.498" v="198" actId="1076"/>
          <ac:picMkLst>
            <pc:docMk/>
            <pc:sldMk cId="952073438" sldId="2147475102"/>
            <ac:picMk id="7" creationId="{9744559E-1B58-0B32-A415-0CA65FB49863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36:56.330" v="180"/>
        <pc:sldMkLst>
          <pc:docMk/>
          <pc:sldMk cId="628749837" sldId="2147475104"/>
        </pc:sldMkLst>
        <pc:picChg chg="add mod">
          <ac:chgData name="Silvia Cosso" userId="5478c98c-a3cd-4c0a-aac0-7767f0dded86" providerId="ADAL" clId="{9EC4F8DF-7C90-4BC2-92BA-7840807CC483}" dt="2024-12-17T14:36:56.330" v="180"/>
          <ac:picMkLst>
            <pc:docMk/>
            <pc:sldMk cId="628749837" sldId="2147475104"/>
            <ac:picMk id="6" creationId="{2B22090F-220F-D17E-9237-173D25EC7D19}"/>
          </ac:picMkLst>
        </pc:picChg>
      </pc:sldChg>
      <pc:sldChg chg="addSp delSp modSp mod">
        <pc:chgData name="Silvia Cosso" userId="5478c98c-a3cd-4c0a-aac0-7767f0dded86" providerId="ADAL" clId="{9EC4F8DF-7C90-4BC2-92BA-7840807CC483}" dt="2024-12-17T14:37:31.665" v="185" actId="14100"/>
        <pc:sldMkLst>
          <pc:docMk/>
          <pc:sldMk cId="1377497400" sldId="2147475105"/>
        </pc:sldMkLst>
        <pc:picChg chg="add mod">
          <ac:chgData name="Silvia Cosso" userId="5478c98c-a3cd-4c0a-aac0-7767f0dded86" providerId="ADAL" clId="{9EC4F8DF-7C90-4BC2-92BA-7840807CC483}" dt="2024-12-17T14:37:31.665" v="185" actId="14100"/>
          <ac:picMkLst>
            <pc:docMk/>
            <pc:sldMk cId="1377497400" sldId="2147475105"/>
            <ac:picMk id="9" creationId="{3BF44D06-BADE-B786-261A-7B933AA05DE3}"/>
          </ac:picMkLst>
        </pc:picChg>
      </pc:sldChg>
    </pc:docChg>
  </pc:docChgLst>
  <pc:docChgLst>
    <pc:chgData name="Silvia Cosso" userId="5478c98c-a3cd-4c0a-aac0-7767f0dded86" providerId="ADAL" clId="{EABCE25A-08CB-42FE-82E4-00676EFA42EA}"/>
    <pc:docChg chg="undo custSel delSld modSld delSection modSection">
      <pc:chgData name="Silvia Cosso" userId="5478c98c-a3cd-4c0a-aac0-7767f0dded86" providerId="ADAL" clId="{EABCE25A-08CB-42FE-82E4-00676EFA42EA}" dt="2024-12-16T16:44:31.504" v="933" actId="1036"/>
      <pc:docMkLst>
        <pc:docMk/>
      </pc:docMkLst>
      <pc:sldChg chg="modSp mod">
        <pc:chgData name="Silvia Cosso" userId="5478c98c-a3cd-4c0a-aac0-7767f0dded86" providerId="ADAL" clId="{EABCE25A-08CB-42FE-82E4-00676EFA42EA}" dt="2024-12-12T13:23:32.923" v="11" actId="20577"/>
        <pc:sldMkLst>
          <pc:docMk/>
          <pc:sldMk cId="3141512049" sldId="277"/>
        </pc:sldMkLst>
        <pc:spChg chg="mod">
          <ac:chgData name="Silvia Cosso" userId="5478c98c-a3cd-4c0a-aac0-7767f0dded86" providerId="ADAL" clId="{EABCE25A-08CB-42FE-82E4-00676EFA42EA}" dt="2024-12-12T13:23:32.923" v="11" actId="20577"/>
          <ac:spMkLst>
            <pc:docMk/>
            <pc:sldMk cId="3141512049" sldId="277"/>
            <ac:spMk id="3" creationId="{17335EC3-7A1B-62DC-A8FA-72536BC593C7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42:00.267" v="910" actId="20577"/>
        <pc:sldMkLst>
          <pc:docMk/>
          <pc:sldMk cId="187716780" sldId="1066"/>
        </pc:sldMkLst>
        <pc:spChg chg="mod">
          <ac:chgData name="Silvia Cosso" userId="5478c98c-a3cd-4c0a-aac0-7767f0dded86" providerId="ADAL" clId="{EABCE25A-08CB-42FE-82E4-00676EFA42EA}" dt="2024-12-16T16:42:00.267" v="910" actId="20577"/>
          <ac:spMkLst>
            <pc:docMk/>
            <pc:sldMk cId="187716780" sldId="1066"/>
            <ac:spMk id="11" creationId="{F44F1016-912C-89F6-419D-D4041C7AAC8F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5:40:28.548" v="679" actId="1038"/>
        <pc:sldMkLst>
          <pc:docMk/>
          <pc:sldMk cId="2957382827" sldId="2147475049"/>
        </pc:sldMkLst>
        <pc:spChg chg="mod">
          <ac:chgData name="Silvia Cosso" userId="5478c98c-a3cd-4c0a-aac0-7767f0dded86" providerId="ADAL" clId="{EABCE25A-08CB-42FE-82E4-00676EFA42EA}" dt="2024-12-16T15:37:54.373" v="605" actId="20577"/>
          <ac:spMkLst>
            <pc:docMk/>
            <pc:sldMk cId="2957382827" sldId="2147475049"/>
            <ac:spMk id="2" creationId="{AD924231-5A98-9A68-D88A-8A11843735BA}"/>
          </ac:spMkLst>
        </pc:spChg>
        <pc:spChg chg="mod">
          <ac:chgData name="Silvia Cosso" userId="5478c98c-a3cd-4c0a-aac0-7767f0dded86" providerId="ADAL" clId="{EABCE25A-08CB-42FE-82E4-00676EFA42EA}" dt="2024-12-16T15:38:00.602" v="621" actId="1038"/>
          <ac:spMkLst>
            <pc:docMk/>
            <pc:sldMk cId="2957382827" sldId="2147475049"/>
            <ac:spMk id="10" creationId="{A7832C57-575B-22E4-23C3-1CCC1855539E}"/>
          </ac:spMkLst>
        </pc:spChg>
        <pc:spChg chg="mod">
          <ac:chgData name="Silvia Cosso" userId="5478c98c-a3cd-4c0a-aac0-7767f0dded86" providerId="ADAL" clId="{EABCE25A-08CB-42FE-82E4-00676EFA42EA}" dt="2024-12-16T15:39:34.387" v="673" actId="20577"/>
          <ac:spMkLst>
            <pc:docMk/>
            <pc:sldMk cId="2957382827" sldId="2147475049"/>
            <ac:spMk id="53" creationId="{573D9760-B290-B5B1-C5F8-B23368F24F0E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16:43.630" v="798" actId="20577"/>
        <pc:sldMkLst>
          <pc:docMk/>
          <pc:sldMk cId="3645174479" sldId="2147475056"/>
        </pc:sldMkLst>
        <pc:spChg chg="mod">
          <ac:chgData name="Silvia Cosso" userId="5478c98c-a3cd-4c0a-aac0-7767f0dded86" providerId="ADAL" clId="{EABCE25A-08CB-42FE-82E4-00676EFA42EA}" dt="2024-12-16T16:16:43.630" v="798" actId="20577"/>
          <ac:spMkLst>
            <pc:docMk/>
            <pc:sldMk cId="3645174479" sldId="2147475056"/>
            <ac:spMk id="7" creationId="{1B4A3414-C04B-A432-893A-F085E2E39653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12:34.185" v="754" actId="20577"/>
        <pc:sldMkLst>
          <pc:docMk/>
          <pc:sldMk cId="1985692453" sldId="2147475057"/>
        </pc:sldMkLst>
        <pc:spChg chg="mod">
          <ac:chgData name="Silvia Cosso" userId="5478c98c-a3cd-4c0a-aac0-7767f0dded86" providerId="ADAL" clId="{EABCE25A-08CB-42FE-82E4-00676EFA42EA}" dt="2024-12-16T16:12:34.185" v="754" actId="20577"/>
          <ac:spMkLst>
            <pc:docMk/>
            <pc:sldMk cId="1985692453" sldId="2147475057"/>
            <ac:spMk id="7" creationId="{D3B5B40D-9369-6323-EE31-597FDE050AB7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19:40.266" v="837" actId="14100"/>
        <pc:sldMkLst>
          <pc:docMk/>
          <pc:sldMk cId="1762978940" sldId="2147475069"/>
        </pc:sldMkLst>
        <pc:spChg chg="mod">
          <ac:chgData name="Silvia Cosso" userId="5478c98c-a3cd-4c0a-aac0-7767f0dded86" providerId="ADAL" clId="{EABCE25A-08CB-42FE-82E4-00676EFA42EA}" dt="2024-12-16T16:17:20.536" v="818" actId="20577"/>
          <ac:spMkLst>
            <pc:docMk/>
            <pc:sldMk cId="1762978940" sldId="2147475069"/>
            <ac:spMk id="9" creationId="{B1ABE362-66A1-A86C-24B4-2740E1AD756E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36:25.843" v="905" actId="20577"/>
        <pc:sldMkLst>
          <pc:docMk/>
          <pc:sldMk cId="3485556770" sldId="2147475071"/>
        </pc:sldMkLst>
        <pc:spChg chg="mod">
          <ac:chgData name="Silvia Cosso" userId="5478c98c-a3cd-4c0a-aac0-7767f0dded86" providerId="ADAL" clId="{EABCE25A-08CB-42FE-82E4-00676EFA42EA}" dt="2024-12-16T16:36:25.843" v="905" actId="20577"/>
          <ac:spMkLst>
            <pc:docMk/>
            <pc:sldMk cId="3485556770" sldId="2147475071"/>
            <ac:spMk id="53" creationId="{05ECAC4F-79AC-DB1F-3367-8AF54689DC38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41:09.069" v="909" actId="20577"/>
        <pc:sldMkLst>
          <pc:docMk/>
          <pc:sldMk cId="1583301313" sldId="2147475072"/>
        </pc:sldMkLst>
        <pc:spChg chg="mod">
          <ac:chgData name="Silvia Cosso" userId="5478c98c-a3cd-4c0a-aac0-7767f0dded86" providerId="ADAL" clId="{EABCE25A-08CB-42FE-82E4-00676EFA42EA}" dt="2024-12-16T16:41:09.069" v="909" actId="20577"/>
          <ac:spMkLst>
            <pc:docMk/>
            <pc:sldMk cId="1583301313" sldId="2147475072"/>
            <ac:spMk id="53" creationId="{230A1BB6-A50A-3749-146E-C03058C1D0C5}"/>
          </ac:spMkLst>
        </pc:spChg>
        <pc:picChg chg="add mod modCrop">
          <ac:chgData name="Silvia Cosso" userId="5478c98c-a3cd-4c0a-aac0-7767f0dded86" providerId="ADAL" clId="{EABCE25A-08CB-42FE-82E4-00676EFA42EA}" dt="2024-12-12T13:37:06.795" v="139" actId="1076"/>
          <ac:picMkLst>
            <pc:docMk/>
            <pc:sldMk cId="1583301313" sldId="2147475072"/>
            <ac:picMk id="6" creationId="{C8AB4B31-3B4B-204F-351E-CD235B3D3368}"/>
          </ac:picMkLst>
        </pc:picChg>
        <pc:picChg chg="mod">
          <ac:chgData name="Silvia Cosso" userId="5478c98c-a3cd-4c0a-aac0-7767f0dded86" providerId="ADAL" clId="{EABCE25A-08CB-42FE-82E4-00676EFA42EA}" dt="2024-12-12T13:33:59.016" v="131" actId="2085"/>
          <ac:picMkLst>
            <pc:docMk/>
            <pc:sldMk cId="1583301313" sldId="2147475072"/>
            <ac:picMk id="13" creationId="{405F668E-5F42-A92E-81D0-4571C63B95FB}"/>
          </ac:picMkLst>
        </pc:picChg>
        <pc:picChg chg="mod modCrop">
          <ac:chgData name="Silvia Cosso" userId="5478c98c-a3cd-4c0a-aac0-7767f0dded86" providerId="ADAL" clId="{EABCE25A-08CB-42FE-82E4-00676EFA42EA}" dt="2024-12-12T13:36:39.238" v="135" actId="1076"/>
          <ac:picMkLst>
            <pc:docMk/>
            <pc:sldMk cId="1583301313" sldId="2147475072"/>
            <ac:picMk id="28" creationId="{D225367F-7FCF-3DA3-AF1B-DFAABF112FEE}"/>
          </ac:picMkLst>
        </pc:picChg>
        <pc:picChg chg="mod modCrop">
          <ac:chgData name="Silvia Cosso" userId="5478c98c-a3cd-4c0a-aac0-7767f0dded86" providerId="ADAL" clId="{EABCE25A-08CB-42FE-82E4-00676EFA42EA}" dt="2024-12-12T13:37:08.115" v="140" actId="1076"/>
          <ac:picMkLst>
            <pc:docMk/>
            <pc:sldMk cId="1583301313" sldId="2147475072"/>
            <ac:picMk id="33" creationId="{40372F3B-60F8-D626-A8D0-6959D0634126}"/>
          </ac:picMkLst>
        </pc:picChg>
      </pc:sldChg>
      <pc:sldChg chg="addSp delSp modSp mod">
        <pc:chgData name="Silvia Cosso" userId="5478c98c-a3cd-4c0a-aac0-7767f0dded86" providerId="ADAL" clId="{EABCE25A-08CB-42FE-82E4-00676EFA42EA}" dt="2024-12-12T13:56:41.022" v="236" actId="20577"/>
        <pc:sldMkLst>
          <pc:docMk/>
          <pc:sldMk cId="3939302433" sldId="2147475074"/>
        </pc:sldMkLst>
        <pc:spChg chg="mod">
          <ac:chgData name="Silvia Cosso" userId="5478c98c-a3cd-4c0a-aac0-7767f0dded86" providerId="ADAL" clId="{EABCE25A-08CB-42FE-82E4-00676EFA42EA}" dt="2024-12-12T13:56:41.022" v="236" actId="20577"/>
          <ac:spMkLst>
            <pc:docMk/>
            <pc:sldMk cId="3939302433" sldId="2147475074"/>
            <ac:spMk id="7" creationId="{84720E27-C004-A672-FE64-2E18BFB29487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34:22.223" v="902" actId="1035"/>
        <pc:sldMkLst>
          <pc:docMk/>
          <pc:sldMk cId="428973133" sldId="2147475075"/>
        </pc:sldMkLst>
        <pc:spChg chg="mod">
          <ac:chgData name="Silvia Cosso" userId="5478c98c-a3cd-4c0a-aac0-7767f0dded86" providerId="ADAL" clId="{EABCE25A-08CB-42FE-82E4-00676EFA42EA}" dt="2024-12-16T16:33:52.253" v="899" actId="20577"/>
          <ac:spMkLst>
            <pc:docMk/>
            <pc:sldMk cId="428973133" sldId="2147475075"/>
            <ac:spMk id="3" creationId="{43E8C360-57DB-A2E3-6213-D3FC5BF67E87}"/>
          </ac:spMkLst>
        </pc:spChg>
        <pc:spChg chg="mod">
          <ac:chgData name="Silvia Cosso" userId="5478c98c-a3cd-4c0a-aac0-7767f0dded86" providerId="ADAL" clId="{EABCE25A-08CB-42FE-82E4-00676EFA42EA}" dt="2024-12-16T16:34:22.223" v="902" actId="1035"/>
          <ac:spMkLst>
            <pc:docMk/>
            <pc:sldMk cId="428973133" sldId="2147475075"/>
            <ac:spMk id="4" creationId="{85DB1D7F-1333-910C-99DF-C0527384D6BB}"/>
          </ac:spMkLst>
        </pc:spChg>
      </pc:sldChg>
      <pc:sldChg chg="addSp delSp modSp mod">
        <pc:chgData name="Silvia Cosso" userId="5478c98c-a3cd-4c0a-aac0-7767f0dded86" providerId="ADAL" clId="{EABCE25A-08CB-42FE-82E4-00676EFA42EA}" dt="2024-12-12T13:58:26.226" v="270" actId="20577"/>
        <pc:sldMkLst>
          <pc:docMk/>
          <pc:sldMk cId="29357380" sldId="2147475084"/>
        </pc:sldMkLst>
        <pc:spChg chg="mod">
          <ac:chgData name="Silvia Cosso" userId="5478c98c-a3cd-4c0a-aac0-7767f0dded86" providerId="ADAL" clId="{EABCE25A-08CB-42FE-82E4-00676EFA42EA}" dt="2024-12-12T13:58:26.226" v="270" actId="20577"/>
          <ac:spMkLst>
            <pc:docMk/>
            <pc:sldMk cId="29357380" sldId="2147475084"/>
            <ac:spMk id="7" creationId="{8673C2CA-0F3D-F3CC-A8D7-8982297E5CE7}"/>
          </ac:spMkLst>
        </pc:spChg>
      </pc:sldChg>
      <pc:sldChg chg="del">
        <pc:chgData name="Silvia Cosso" userId="5478c98c-a3cd-4c0a-aac0-7767f0dded86" providerId="ADAL" clId="{EABCE25A-08CB-42FE-82E4-00676EFA42EA}" dt="2024-12-16T15:44:07.301" v="686" actId="47"/>
        <pc:sldMkLst>
          <pc:docMk/>
          <pc:sldMk cId="794509563" sldId="2147475087"/>
        </pc:sldMkLst>
      </pc:sldChg>
      <pc:sldChg chg="del">
        <pc:chgData name="Silvia Cosso" userId="5478c98c-a3cd-4c0a-aac0-7767f0dded86" providerId="ADAL" clId="{EABCE25A-08CB-42FE-82E4-00676EFA42EA}" dt="2024-12-16T15:44:07.301" v="686" actId="47"/>
        <pc:sldMkLst>
          <pc:docMk/>
          <pc:sldMk cId="1991757047" sldId="2147475088"/>
        </pc:sldMkLst>
      </pc:sldChg>
      <pc:sldChg chg="del">
        <pc:chgData name="Silvia Cosso" userId="5478c98c-a3cd-4c0a-aac0-7767f0dded86" providerId="ADAL" clId="{EABCE25A-08CB-42FE-82E4-00676EFA42EA}" dt="2024-12-16T15:44:07.301" v="686" actId="47"/>
        <pc:sldMkLst>
          <pc:docMk/>
          <pc:sldMk cId="2587684200" sldId="2147475089"/>
        </pc:sldMkLst>
      </pc:sldChg>
      <pc:sldChg chg="del">
        <pc:chgData name="Silvia Cosso" userId="5478c98c-a3cd-4c0a-aac0-7767f0dded86" providerId="ADAL" clId="{EABCE25A-08CB-42FE-82E4-00676EFA42EA}" dt="2024-12-16T15:44:07.301" v="686" actId="47"/>
        <pc:sldMkLst>
          <pc:docMk/>
          <pc:sldMk cId="334419972" sldId="2147475090"/>
        </pc:sldMkLst>
      </pc:sldChg>
      <pc:sldChg chg="del">
        <pc:chgData name="Silvia Cosso" userId="5478c98c-a3cd-4c0a-aac0-7767f0dded86" providerId="ADAL" clId="{EABCE25A-08CB-42FE-82E4-00676EFA42EA}" dt="2024-12-16T15:44:07.301" v="686" actId="47"/>
        <pc:sldMkLst>
          <pc:docMk/>
          <pc:sldMk cId="1340605983" sldId="2147475091"/>
        </pc:sldMkLst>
      </pc:sldChg>
      <pc:sldChg chg="del">
        <pc:chgData name="Silvia Cosso" userId="5478c98c-a3cd-4c0a-aac0-7767f0dded86" providerId="ADAL" clId="{EABCE25A-08CB-42FE-82E4-00676EFA42EA}" dt="2024-12-16T15:44:07.301" v="686" actId="47"/>
        <pc:sldMkLst>
          <pc:docMk/>
          <pc:sldMk cId="2949771602" sldId="2147475092"/>
        </pc:sldMkLst>
      </pc:sldChg>
      <pc:sldChg chg="del">
        <pc:chgData name="Silvia Cosso" userId="5478c98c-a3cd-4c0a-aac0-7767f0dded86" providerId="ADAL" clId="{EABCE25A-08CB-42FE-82E4-00676EFA42EA}" dt="2024-12-16T15:44:09.159" v="687" actId="47"/>
        <pc:sldMkLst>
          <pc:docMk/>
          <pc:sldMk cId="884124114" sldId="2147475095"/>
        </pc:sldMkLst>
      </pc:sldChg>
      <pc:sldChg chg="addSp delSp modSp mod">
        <pc:chgData name="Silvia Cosso" userId="5478c98c-a3cd-4c0a-aac0-7767f0dded86" providerId="ADAL" clId="{EABCE25A-08CB-42FE-82E4-00676EFA42EA}" dt="2024-12-16T16:44:31.504" v="933" actId="1036"/>
        <pc:sldMkLst>
          <pc:docMk/>
          <pc:sldMk cId="1809211961" sldId="2147475096"/>
        </pc:sldMkLst>
        <pc:spChg chg="mod">
          <ac:chgData name="Silvia Cosso" userId="5478c98c-a3cd-4c0a-aac0-7767f0dded86" providerId="ADAL" clId="{EABCE25A-08CB-42FE-82E4-00676EFA42EA}" dt="2024-12-16T15:38:04.422" v="622" actId="20577"/>
          <ac:spMkLst>
            <pc:docMk/>
            <pc:sldMk cId="1809211961" sldId="2147475096"/>
            <ac:spMk id="2" creationId="{AD924231-5A98-9A68-D88A-8A11843735BA}"/>
          </ac:spMkLst>
        </pc:spChg>
        <pc:spChg chg="mod">
          <ac:chgData name="Silvia Cosso" userId="5478c98c-a3cd-4c0a-aac0-7767f0dded86" providerId="ADAL" clId="{EABCE25A-08CB-42FE-82E4-00676EFA42EA}" dt="2024-12-16T15:38:14.628" v="638" actId="1038"/>
          <ac:spMkLst>
            <pc:docMk/>
            <pc:sldMk cId="1809211961" sldId="2147475096"/>
            <ac:spMk id="10" creationId="{A7832C57-575B-22E4-23C3-1CCC1855539E}"/>
          </ac:spMkLst>
        </pc:spChg>
        <pc:spChg chg="mod">
          <ac:chgData name="Silvia Cosso" userId="5478c98c-a3cd-4c0a-aac0-7767f0dded86" providerId="ADAL" clId="{EABCE25A-08CB-42FE-82E4-00676EFA42EA}" dt="2024-12-16T16:44:31.504" v="933" actId="1036"/>
          <ac:spMkLst>
            <pc:docMk/>
            <pc:sldMk cId="1809211961" sldId="2147475096"/>
            <ac:spMk id="53" creationId="{573D9760-B290-B5B1-C5F8-B23368F24F0E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6:42:37.471" v="917" actId="20577"/>
        <pc:sldMkLst>
          <pc:docMk/>
          <pc:sldMk cId="2923587707" sldId="2147475097"/>
        </pc:sldMkLst>
        <pc:spChg chg="mod">
          <ac:chgData name="Silvia Cosso" userId="5478c98c-a3cd-4c0a-aac0-7767f0dded86" providerId="ADAL" clId="{EABCE25A-08CB-42FE-82E4-00676EFA42EA}" dt="2024-12-12T13:59:43.610" v="291" actId="20577"/>
          <ac:spMkLst>
            <pc:docMk/>
            <pc:sldMk cId="2923587707" sldId="2147475097"/>
            <ac:spMk id="2" creationId="{AD924231-5A98-9A68-D88A-8A11843735BA}"/>
          </ac:spMkLst>
        </pc:spChg>
        <pc:spChg chg="mod">
          <ac:chgData name="Silvia Cosso" userId="5478c98c-a3cd-4c0a-aac0-7767f0dded86" providerId="ADAL" clId="{EABCE25A-08CB-42FE-82E4-00676EFA42EA}" dt="2024-12-12T13:59:36.313" v="281" actId="20577"/>
          <ac:spMkLst>
            <pc:docMk/>
            <pc:sldMk cId="2923587707" sldId="2147475097"/>
            <ac:spMk id="10" creationId="{A7832C57-575B-22E4-23C3-1CCC1855539E}"/>
          </ac:spMkLst>
        </pc:spChg>
        <pc:spChg chg="mod">
          <ac:chgData name="Silvia Cosso" userId="5478c98c-a3cd-4c0a-aac0-7767f0dded86" providerId="ADAL" clId="{EABCE25A-08CB-42FE-82E4-00676EFA42EA}" dt="2024-12-16T16:42:37.471" v="917" actId="20577"/>
          <ac:spMkLst>
            <pc:docMk/>
            <pc:sldMk cId="2923587707" sldId="2147475097"/>
            <ac:spMk id="53" creationId="{573D9760-B290-B5B1-C5F8-B23368F24F0E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5:17:44.562" v="471" actId="20577"/>
        <pc:sldMkLst>
          <pc:docMk/>
          <pc:sldMk cId="2655746525" sldId="2147475098"/>
        </pc:sldMkLst>
        <pc:spChg chg="mod">
          <ac:chgData name="Silvia Cosso" userId="5478c98c-a3cd-4c0a-aac0-7767f0dded86" providerId="ADAL" clId="{EABCE25A-08CB-42FE-82E4-00676EFA42EA}" dt="2024-12-13T17:02:13.350" v="389" actId="20577"/>
          <ac:spMkLst>
            <pc:docMk/>
            <pc:sldMk cId="2655746525" sldId="2147475098"/>
            <ac:spMk id="2" creationId="{AD924231-5A98-9A68-D88A-8A11843735BA}"/>
          </ac:spMkLst>
        </pc:spChg>
        <pc:spChg chg="mod">
          <ac:chgData name="Silvia Cosso" userId="5478c98c-a3cd-4c0a-aac0-7767f0dded86" providerId="ADAL" clId="{EABCE25A-08CB-42FE-82E4-00676EFA42EA}" dt="2024-12-13T17:02:23.698" v="400" actId="20577"/>
          <ac:spMkLst>
            <pc:docMk/>
            <pc:sldMk cId="2655746525" sldId="2147475098"/>
            <ac:spMk id="10" creationId="{A7832C57-575B-22E4-23C3-1CCC1855539E}"/>
          </ac:spMkLst>
        </pc:spChg>
        <pc:spChg chg="add del">
          <ac:chgData name="Silvia Cosso" userId="5478c98c-a3cd-4c0a-aac0-7767f0dded86" providerId="ADAL" clId="{EABCE25A-08CB-42FE-82E4-00676EFA42EA}" dt="2024-12-16T15:14:44.629" v="431" actId="478"/>
          <ac:spMkLst>
            <pc:docMk/>
            <pc:sldMk cId="2655746525" sldId="2147475098"/>
            <ac:spMk id="52" creationId="{ED2DDA62-EFB0-8BC6-C0E5-5AA76A67A120}"/>
          </ac:spMkLst>
        </pc:spChg>
        <pc:spChg chg="mod">
          <ac:chgData name="Silvia Cosso" userId="5478c98c-a3cd-4c0a-aac0-7767f0dded86" providerId="ADAL" clId="{EABCE25A-08CB-42FE-82E4-00676EFA42EA}" dt="2024-12-16T15:17:44.562" v="471" actId="20577"/>
          <ac:spMkLst>
            <pc:docMk/>
            <pc:sldMk cId="2655746525" sldId="2147475098"/>
            <ac:spMk id="53" creationId="{573D9760-B290-B5B1-C5F8-B23368F24F0E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5:36:01.939" v="570" actId="20577"/>
        <pc:sldMkLst>
          <pc:docMk/>
          <pc:sldMk cId="2536368420" sldId="2147475101"/>
        </pc:sldMkLst>
        <pc:spChg chg="mod">
          <ac:chgData name="Silvia Cosso" userId="5478c98c-a3cd-4c0a-aac0-7767f0dded86" providerId="ADAL" clId="{EABCE25A-08CB-42FE-82E4-00676EFA42EA}" dt="2024-12-16T15:36:01.939" v="570" actId="20577"/>
          <ac:spMkLst>
            <pc:docMk/>
            <pc:sldMk cId="2536368420" sldId="2147475101"/>
            <ac:spMk id="53" creationId="{573D9760-B290-B5B1-C5F8-B23368F24F0E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5:44:53.179" v="704" actId="20577"/>
        <pc:sldMkLst>
          <pc:docMk/>
          <pc:sldMk cId="952073438" sldId="2147475102"/>
        </pc:sldMkLst>
        <pc:spChg chg="mod">
          <ac:chgData name="Silvia Cosso" userId="5478c98c-a3cd-4c0a-aac0-7767f0dded86" providerId="ADAL" clId="{EABCE25A-08CB-42FE-82E4-00676EFA42EA}" dt="2024-12-16T15:44:53.179" v="704" actId="20577"/>
          <ac:spMkLst>
            <pc:docMk/>
            <pc:sldMk cId="952073438" sldId="2147475102"/>
            <ac:spMk id="53" creationId="{573D9760-B290-B5B1-C5F8-B23368F24F0E}"/>
          </ac:spMkLst>
        </pc:spChg>
      </pc:sldChg>
      <pc:sldChg chg="del">
        <pc:chgData name="Silvia Cosso" userId="5478c98c-a3cd-4c0a-aac0-7767f0dded86" providerId="ADAL" clId="{EABCE25A-08CB-42FE-82E4-00676EFA42EA}" dt="2024-12-12T13:58:36.164" v="272" actId="47"/>
        <pc:sldMkLst>
          <pc:docMk/>
          <pc:sldMk cId="885971104" sldId="2147475103"/>
        </pc:sldMkLst>
      </pc:sldChg>
      <pc:sldChg chg="addSp delSp modSp mod">
        <pc:chgData name="Silvia Cosso" userId="5478c98c-a3cd-4c0a-aac0-7767f0dded86" providerId="ADAL" clId="{EABCE25A-08CB-42FE-82E4-00676EFA42EA}" dt="2024-12-16T15:19:38.826" v="504" actId="20577"/>
        <pc:sldMkLst>
          <pc:docMk/>
          <pc:sldMk cId="628749837" sldId="2147475104"/>
        </pc:sldMkLst>
        <pc:spChg chg="mod">
          <ac:chgData name="Silvia Cosso" userId="5478c98c-a3cd-4c0a-aac0-7767f0dded86" providerId="ADAL" clId="{EABCE25A-08CB-42FE-82E4-00676EFA42EA}" dt="2024-12-16T15:19:38.826" v="504" actId="20577"/>
          <ac:spMkLst>
            <pc:docMk/>
            <pc:sldMk cId="628749837" sldId="2147475104"/>
            <ac:spMk id="53" creationId="{3340410E-936C-186E-E0B3-13704A83F34A}"/>
          </ac:spMkLst>
        </pc:spChg>
      </pc:sldChg>
      <pc:sldChg chg="addSp delSp modSp mod">
        <pc:chgData name="Silvia Cosso" userId="5478c98c-a3cd-4c0a-aac0-7767f0dded86" providerId="ADAL" clId="{EABCE25A-08CB-42FE-82E4-00676EFA42EA}" dt="2024-12-16T15:22:40.135" v="540" actId="20577"/>
        <pc:sldMkLst>
          <pc:docMk/>
          <pc:sldMk cId="1377497400" sldId="2147475105"/>
        </pc:sldMkLst>
        <pc:spChg chg="mod">
          <ac:chgData name="Silvia Cosso" userId="5478c98c-a3cd-4c0a-aac0-7767f0dded86" providerId="ADAL" clId="{EABCE25A-08CB-42FE-82E4-00676EFA42EA}" dt="2024-12-16T15:22:40.135" v="540" actId="20577"/>
          <ac:spMkLst>
            <pc:docMk/>
            <pc:sldMk cId="1377497400" sldId="2147475105"/>
            <ac:spMk id="53" creationId="{9F625025-AAAB-C05E-414B-930319B98569}"/>
          </ac:spMkLst>
        </pc:spChg>
      </pc:sldChg>
      <pc:sldChg chg="del">
        <pc:chgData name="Silvia Cosso" userId="5478c98c-a3cd-4c0a-aac0-7767f0dded86" providerId="ADAL" clId="{EABCE25A-08CB-42FE-82E4-00676EFA42EA}" dt="2024-12-16T16:13:38.109" v="755" actId="47"/>
        <pc:sldMkLst>
          <pc:docMk/>
          <pc:sldMk cId="350148417" sldId="2147475106"/>
        </pc:sldMkLst>
      </pc:sldChg>
      <pc:sldChg chg="del">
        <pc:chgData name="Silvia Cosso" userId="5478c98c-a3cd-4c0a-aac0-7767f0dded86" providerId="ADAL" clId="{EABCE25A-08CB-42FE-82E4-00676EFA42EA}" dt="2024-12-16T16:13:39.068" v="756" actId="47"/>
        <pc:sldMkLst>
          <pc:docMk/>
          <pc:sldMk cId="2389221046" sldId="2147475107"/>
        </pc:sldMkLst>
      </pc:sldChg>
    </pc:docChg>
  </pc:docChgLst>
  <pc:docChgLst>
    <pc:chgData name="Riccardo Capolla" userId="a604f7e2-82ee-46bd-a2fd-eb819e5ea9fe" providerId="ADAL" clId="{07C6685C-5D51-4120-9044-892C0362B6CA}"/>
    <pc:docChg chg="modSld">
      <pc:chgData name="Riccardo Capolla" userId="a604f7e2-82ee-46bd-a2fd-eb819e5ea9fe" providerId="ADAL" clId="{07C6685C-5D51-4120-9044-892C0362B6CA}" dt="2025-02-06T09:01:51.523" v="12" actId="20577"/>
      <pc:docMkLst>
        <pc:docMk/>
      </pc:docMkLst>
      <pc:sldChg chg="modSp mod">
        <pc:chgData name="Riccardo Capolla" userId="a604f7e2-82ee-46bd-a2fd-eb819e5ea9fe" providerId="ADAL" clId="{07C6685C-5D51-4120-9044-892C0362B6CA}" dt="2025-02-06T09:01:51.523" v="12" actId="20577"/>
        <pc:sldMkLst>
          <pc:docMk/>
          <pc:sldMk cId="3485556770" sldId="2147475071"/>
        </pc:sldMkLst>
        <pc:spChg chg="mod">
          <ac:chgData name="Riccardo Capolla" userId="a604f7e2-82ee-46bd-a2fd-eb819e5ea9fe" providerId="ADAL" clId="{07C6685C-5D51-4120-9044-892C0362B6CA}" dt="2025-02-06T09:01:51.523" v="12" actId="20577"/>
          <ac:spMkLst>
            <pc:docMk/>
            <pc:sldMk cId="3485556770" sldId="2147475071"/>
            <ac:spMk id="53" creationId="{05ECAC4F-79AC-DB1F-3367-8AF54689D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B1CC5-DDEF-4E54-8DC7-510AE818B994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380EB-29F9-490A-A9F1-3170A76C00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380EB-29F9-490A-A9F1-3170A76C00B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4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880E7-3FFC-DDAE-5534-217924C4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C2466F8-15F7-E888-1C0F-8882A3DE8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E617F7D-9197-41CF-CB63-9453320B1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4E8880-91F1-5474-9D1B-211056948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380EB-29F9-490A-A9F1-3170A76C00B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97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380EB-29F9-490A-A9F1-3170A76C00B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81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80EB-29F9-490A-A9F1-3170A76C00B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52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80EB-29F9-490A-A9F1-3170A76C00B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0BD03-432D-3E4D-9CBF-3816F9E4A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882382-9CA7-5E7E-573D-BB31EFBF5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5D7F46-6962-2E82-AA5D-A1CA0C0F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0DEAB-D976-1DC9-36E3-CB20A82E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ACC7-8565-6937-2912-352784D6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35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C5B5A-C2A3-8DF5-B1CB-2A3CD521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A4CF8A-2404-E31F-9877-691AC6E2A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151CA4-6349-12B8-78D6-E92A653A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9074AA-88B3-57EC-D562-4563B80E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35AE7A-60D7-C442-9D01-32EB331E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85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3DEFB76-4FE3-2040-658C-E4E5B729F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6F7E04-490E-72D4-5FB8-084A3B71F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8B55D7-293C-84DA-27C6-A30A6E1F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D0FA1C-91E9-0933-04F8-F59717AD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0406F4-307C-3669-5073-4AFBEA12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27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55F9BD-0113-3054-0950-1E937119DEA7}"/>
              </a:ext>
            </a:extLst>
          </p:cNvPr>
          <p:cNvSpPr txBox="1"/>
          <p:nvPr userDrawn="1"/>
        </p:nvSpPr>
        <p:spPr>
          <a:xfrm>
            <a:off x="2969900" y="3429000"/>
            <a:ext cx="6252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Bahnschrift" panose="020B0502040204020203" pitchFamily="34" charset="0"/>
              </a:rPr>
              <a:t>PROMOTING A JUST TRANSITION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Bahnschrift" panose="020B0502040204020203" pitchFamily="34" charset="0"/>
              </a:rPr>
              <a:t>TO GREEN HYDROGEN IN AFRICA</a:t>
            </a:r>
            <a:endParaRPr lang="it-IT" sz="2800" b="1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egnaposto numero diapositiva 14">
            <a:extLst>
              <a:ext uri="{FF2B5EF4-FFF2-40B4-BE49-F238E27FC236}">
                <a16:creationId xmlns:a16="http://schemas.microsoft.com/office/drawing/2014/main" id="{B01CC701-4DB1-4122-6D38-DDEDC7D09EBE}"/>
              </a:ext>
            </a:extLst>
          </p:cNvPr>
          <p:cNvSpPr txBox="1">
            <a:spLocks/>
          </p:cNvSpPr>
          <p:nvPr userDrawn="1"/>
        </p:nvSpPr>
        <p:spPr>
          <a:xfrm>
            <a:off x="11389360" y="6291576"/>
            <a:ext cx="46228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/>
              <a:t>1</a:t>
            </a:r>
          </a:p>
          <a:p>
            <a:pPr>
              <a:defRPr/>
            </a:pPr>
            <a:endParaRPr lang="it-IT"/>
          </a:p>
        </p:txBody>
      </p:sp>
      <p:pic>
        <p:nvPicPr>
          <p:cNvPr id="5" name="Immagine 4" descr="Immagine che contiene laser&#10;&#10;Descrizione generata automaticamente">
            <a:extLst>
              <a:ext uri="{FF2B5EF4-FFF2-40B4-BE49-F238E27FC236}">
                <a16:creationId xmlns:a16="http://schemas.microsoft.com/office/drawing/2014/main" id="{A88E7AD8-90B3-C4F1-8D3C-75F2FB2AB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C32C9B-43C0-FF86-1602-5A5EBA1AAE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26" y="755843"/>
            <a:ext cx="3460263" cy="91270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9C0CC1-5B7A-333E-A046-2436474AEED6}"/>
              </a:ext>
            </a:extLst>
          </p:cNvPr>
          <p:cNvSpPr txBox="1"/>
          <p:nvPr userDrawn="1"/>
        </p:nvSpPr>
        <p:spPr>
          <a:xfrm rot="16200000">
            <a:off x="-160180" y="5074969"/>
            <a:ext cx="22492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>
              <a:spcBef>
                <a:spcPts val="1195"/>
              </a:spcBef>
            </a:pPr>
            <a:r>
              <a:rPr lang="it-IT" sz="2000" spc="18">
                <a:solidFill>
                  <a:schemeClr val="bg1"/>
                </a:solidFill>
                <a:latin typeface="Raleway" pitchFamily="2" charset="0"/>
                <a:cs typeface="Trebuchet MS"/>
              </a:rPr>
              <a:t>stamtech.com</a:t>
            </a:r>
            <a:endParaRPr lang="it-IT" sz="2000"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1D79FB9-90EA-7B8A-6A28-584B8B186EAC}"/>
              </a:ext>
            </a:extLst>
          </p:cNvPr>
          <p:cNvCxnSpPr>
            <a:cxnSpLocks/>
          </p:cNvCxnSpPr>
          <p:nvPr userDrawn="1"/>
        </p:nvCxnSpPr>
        <p:spPr>
          <a:xfrm>
            <a:off x="964421" y="755843"/>
            <a:ext cx="0" cy="36272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1D9B37B6-B6E8-6FDA-8EFA-D64B519A68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8963" y="3970338"/>
            <a:ext cx="4713390" cy="412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aleway Bold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4CBA3786-A91E-C884-A428-BFB880164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8962" y="3167320"/>
            <a:ext cx="4713391" cy="54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it-IT"/>
              <a:t>Title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2F643241-4E9D-B183-A53D-2D0F44F92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8962" y="4662550"/>
            <a:ext cx="4713390" cy="283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Name and </a:t>
            </a:r>
            <a:r>
              <a:rPr lang="it-IT" err="1"/>
              <a:t>Surname</a:t>
            </a:r>
            <a:r>
              <a:rPr lang="it-IT"/>
              <a:t> - Job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DC76E33E-126F-4048-7CA3-F666AA6D58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9674" y="5170488"/>
            <a:ext cx="4712677" cy="298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Email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DA4E8027-7BDA-DDC1-1630-0B8804D0D1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8962" y="6030865"/>
            <a:ext cx="4712677" cy="298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Date xx-xx-xx</a:t>
            </a:r>
          </a:p>
        </p:txBody>
      </p:sp>
    </p:spTree>
    <p:extLst>
      <p:ext uri="{BB962C8B-B14F-4D97-AF65-F5344CB8AC3E}">
        <p14:creationId xmlns:p14="http://schemas.microsoft.com/office/powerpoint/2010/main" val="79919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55F9BD-0113-3054-0950-1E937119DEA7}"/>
              </a:ext>
            </a:extLst>
          </p:cNvPr>
          <p:cNvSpPr txBox="1"/>
          <p:nvPr userDrawn="1"/>
        </p:nvSpPr>
        <p:spPr>
          <a:xfrm>
            <a:off x="2969900" y="3429000"/>
            <a:ext cx="6252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Bahnschrift" panose="020B0502040204020203" pitchFamily="34" charset="0"/>
              </a:rPr>
              <a:t>PROMOTING A JUST TRANSITION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Bahnschrift" panose="020B0502040204020203" pitchFamily="34" charset="0"/>
              </a:rPr>
              <a:t>TO GREEN HYDROGEN IN AFRICA</a:t>
            </a:r>
            <a:endParaRPr lang="it-IT" sz="2800" b="1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egnaposto numero diapositiva 14">
            <a:extLst>
              <a:ext uri="{FF2B5EF4-FFF2-40B4-BE49-F238E27FC236}">
                <a16:creationId xmlns:a16="http://schemas.microsoft.com/office/drawing/2014/main" id="{B01CC701-4DB1-4122-6D38-DDEDC7D09EBE}"/>
              </a:ext>
            </a:extLst>
          </p:cNvPr>
          <p:cNvSpPr txBox="1">
            <a:spLocks/>
          </p:cNvSpPr>
          <p:nvPr userDrawn="1"/>
        </p:nvSpPr>
        <p:spPr>
          <a:xfrm>
            <a:off x="11389360" y="6291576"/>
            <a:ext cx="46228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/>
              <a:t>1</a:t>
            </a:r>
          </a:p>
          <a:p>
            <a:pPr>
              <a:defRPr/>
            </a:pPr>
            <a:endParaRPr lang="it-IT"/>
          </a:p>
        </p:txBody>
      </p:sp>
      <p:pic>
        <p:nvPicPr>
          <p:cNvPr id="5" name="Immagine 4" descr="Immagine che contiene laser&#10;&#10;Descrizione generata automaticamente">
            <a:extLst>
              <a:ext uri="{FF2B5EF4-FFF2-40B4-BE49-F238E27FC236}">
                <a16:creationId xmlns:a16="http://schemas.microsoft.com/office/drawing/2014/main" id="{A88E7AD8-90B3-C4F1-8D3C-75F2FB2AB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DC32C9B-43C0-FF86-1602-5A5EBA1AAE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26" y="755843"/>
            <a:ext cx="3460263" cy="91270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9C0CC1-5B7A-333E-A046-2436474AEED6}"/>
              </a:ext>
            </a:extLst>
          </p:cNvPr>
          <p:cNvSpPr txBox="1"/>
          <p:nvPr userDrawn="1"/>
        </p:nvSpPr>
        <p:spPr>
          <a:xfrm rot="16200000">
            <a:off x="-160180" y="5074969"/>
            <a:ext cx="22492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>
              <a:spcBef>
                <a:spcPts val="1195"/>
              </a:spcBef>
            </a:pPr>
            <a:r>
              <a:rPr lang="it-IT" sz="2000" spc="18">
                <a:solidFill>
                  <a:schemeClr val="bg1"/>
                </a:solidFill>
                <a:latin typeface="Raleway" pitchFamily="2" charset="0"/>
                <a:cs typeface="Trebuchet MS"/>
              </a:rPr>
              <a:t>stamtech.com</a:t>
            </a:r>
            <a:endParaRPr lang="it-IT" sz="2000"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1D79FB9-90EA-7B8A-6A28-584B8B186EAC}"/>
              </a:ext>
            </a:extLst>
          </p:cNvPr>
          <p:cNvCxnSpPr>
            <a:cxnSpLocks/>
          </p:cNvCxnSpPr>
          <p:nvPr userDrawn="1"/>
        </p:nvCxnSpPr>
        <p:spPr>
          <a:xfrm>
            <a:off x="964421" y="755843"/>
            <a:ext cx="0" cy="36272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1D9B37B6-B6E8-6FDA-8EFA-D64B519A68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48963" y="3970338"/>
            <a:ext cx="4713390" cy="412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aleway Bold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4CBA3786-A91E-C884-A428-BFB880164D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48962" y="3167320"/>
            <a:ext cx="4713391" cy="54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it-IT"/>
              <a:t>Title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2F643241-4E9D-B183-A53D-2D0F44F92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8962" y="4662550"/>
            <a:ext cx="4713390" cy="283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Name and </a:t>
            </a:r>
            <a:r>
              <a:rPr lang="it-IT" err="1"/>
              <a:t>Surname</a:t>
            </a:r>
            <a:r>
              <a:rPr lang="it-IT"/>
              <a:t> - Job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DC76E33E-126F-4048-7CA3-F666AA6D58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9674" y="5170488"/>
            <a:ext cx="4712677" cy="298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Email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DA4E8027-7BDA-DDC1-1630-0B8804D0D1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8962" y="6030865"/>
            <a:ext cx="4712677" cy="298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Date xx-xx-xx</a:t>
            </a:r>
          </a:p>
        </p:txBody>
      </p:sp>
    </p:spTree>
    <p:extLst>
      <p:ext uri="{BB962C8B-B14F-4D97-AF65-F5344CB8AC3E}">
        <p14:creationId xmlns:p14="http://schemas.microsoft.com/office/powerpoint/2010/main" val="374926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A28AA879-5845-4996-9A5E-3EFF6BCB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56" y="324923"/>
            <a:ext cx="6734579" cy="419096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Raleway Bold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enter</a:t>
            </a:r>
            <a:r>
              <a:rPr lang="it-IT"/>
              <a:t> </a:t>
            </a:r>
            <a:r>
              <a:rPr lang="it-IT" err="1"/>
              <a:t>title</a:t>
            </a:r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F29DACF-D45E-18B6-A39C-3740D481F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30" y="463808"/>
            <a:ext cx="1645514" cy="434031"/>
          </a:xfrm>
          <a:prstGeom prst="rect">
            <a:avLst/>
          </a:prstGeom>
        </p:spPr>
      </p:pic>
      <p:cxnSp>
        <p:nvCxnSpPr>
          <p:cNvPr id="4" name="Connettore diritto 7">
            <a:extLst>
              <a:ext uri="{FF2B5EF4-FFF2-40B4-BE49-F238E27FC236}">
                <a16:creationId xmlns:a16="http://schemas.microsoft.com/office/drawing/2014/main" id="{11D32132-7258-6C46-92D0-79EF2CFE9820}"/>
              </a:ext>
            </a:extLst>
          </p:cNvPr>
          <p:cNvCxnSpPr>
            <a:cxnSpLocks/>
          </p:cNvCxnSpPr>
          <p:nvPr userDrawn="1"/>
        </p:nvCxnSpPr>
        <p:spPr>
          <a:xfrm flipV="1">
            <a:off x="564281" y="878263"/>
            <a:ext cx="9399893" cy="2168"/>
          </a:xfrm>
          <a:prstGeom prst="line">
            <a:avLst/>
          </a:prstGeom>
          <a:ln w="38100">
            <a:solidFill>
              <a:srgbClr val="BD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10">
            <a:extLst>
              <a:ext uri="{FF2B5EF4-FFF2-40B4-BE49-F238E27FC236}">
                <a16:creationId xmlns:a16="http://schemas.microsoft.com/office/drawing/2014/main" id="{FF4243CA-5AB0-142C-4975-616BC1CF16E0}"/>
              </a:ext>
            </a:extLst>
          </p:cNvPr>
          <p:cNvCxnSpPr>
            <a:cxnSpLocks/>
          </p:cNvCxnSpPr>
          <p:nvPr userDrawn="1"/>
        </p:nvCxnSpPr>
        <p:spPr>
          <a:xfrm>
            <a:off x="294346" y="878263"/>
            <a:ext cx="34412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7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DA07E9A-AF3B-E3C2-E9D2-87921AF5A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409" y="324923"/>
            <a:ext cx="6734579" cy="419096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Raleway Bold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enter</a:t>
            </a:r>
            <a:r>
              <a:rPr lang="it-IT"/>
              <a:t> </a:t>
            </a:r>
            <a:r>
              <a:rPr lang="it-IT" err="1"/>
              <a:t>title</a:t>
            </a:r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044B49-EB6D-775A-9261-6354D5688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30" y="463808"/>
            <a:ext cx="1645514" cy="434031"/>
          </a:xfrm>
          <a:prstGeom prst="rect">
            <a:avLst/>
          </a:prstGeom>
        </p:spPr>
      </p:pic>
      <p:cxnSp>
        <p:nvCxnSpPr>
          <p:cNvPr id="7" name="Connettore diritto 7">
            <a:extLst>
              <a:ext uri="{FF2B5EF4-FFF2-40B4-BE49-F238E27FC236}">
                <a16:creationId xmlns:a16="http://schemas.microsoft.com/office/drawing/2014/main" id="{35EF039D-8DFA-97BC-F79D-BEB045D1D2FE}"/>
              </a:ext>
            </a:extLst>
          </p:cNvPr>
          <p:cNvCxnSpPr>
            <a:cxnSpLocks/>
          </p:cNvCxnSpPr>
          <p:nvPr userDrawn="1"/>
        </p:nvCxnSpPr>
        <p:spPr>
          <a:xfrm flipV="1">
            <a:off x="564281" y="878263"/>
            <a:ext cx="9399893" cy="2168"/>
          </a:xfrm>
          <a:prstGeom prst="line">
            <a:avLst/>
          </a:prstGeom>
          <a:ln w="38100">
            <a:solidFill>
              <a:srgbClr val="BD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10">
            <a:extLst>
              <a:ext uri="{FF2B5EF4-FFF2-40B4-BE49-F238E27FC236}">
                <a16:creationId xmlns:a16="http://schemas.microsoft.com/office/drawing/2014/main" id="{976F04C9-18F8-F30B-200D-29E8F13E396C}"/>
              </a:ext>
            </a:extLst>
          </p:cNvPr>
          <p:cNvCxnSpPr>
            <a:cxnSpLocks/>
          </p:cNvCxnSpPr>
          <p:nvPr userDrawn="1"/>
        </p:nvCxnSpPr>
        <p:spPr>
          <a:xfrm>
            <a:off x="294346" y="878263"/>
            <a:ext cx="34412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FAD32ED-192F-1C38-860C-93250A461C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087" y="1875588"/>
            <a:ext cx="6245225" cy="40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800" kern="1200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description</a:t>
            </a:r>
          </a:p>
        </p:txBody>
      </p:sp>
    </p:spTree>
    <p:extLst>
      <p:ext uri="{BB962C8B-B14F-4D97-AF65-F5344CB8AC3E}">
        <p14:creationId xmlns:p14="http://schemas.microsoft.com/office/powerpoint/2010/main" val="22904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DD7FAC1-486E-CF10-80FC-5E72AFEE3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190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578694-0372-D361-C14D-A30F67D8B02D}"/>
              </a:ext>
            </a:extLst>
          </p:cNvPr>
          <p:cNvSpPr txBox="1"/>
          <p:nvPr userDrawn="1"/>
        </p:nvSpPr>
        <p:spPr>
          <a:xfrm rot="16200000">
            <a:off x="10230678" y="5072856"/>
            <a:ext cx="22492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>
              <a:spcBef>
                <a:spcPts val="1195"/>
              </a:spcBef>
            </a:pPr>
            <a:r>
              <a:rPr lang="it-IT" sz="2000" spc="18">
                <a:solidFill>
                  <a:schemeClr val="bg1"/>
                </a:solidFill>
                <a:latin typeface="Raleway" pitchFamily="2" charset="0"/>
                <a:cs typeface="Trebuchet MS"/>
              </a:rPr>
              <a:t>stamtech.com</a:t>
            </a:r>
            <a:endParaRPr lang="it-IT" sz="2000"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D54B4A6-2FFB-9FD3-9DE8-91209BF22BD3}"/>
              </a:ext>
            </a:extLst>
          </p:cNvPr>
          <p:cNvCxnSpPr>
            <a:cxnSpLocks/>
          </p:cNvCxnSpPr>
          <p:nvPr userDrawn="1"/>
        </p:nvCxnSpPr>
        <p:spPr>
          <a:xfrm>
            <a:off x="11355279" y="905605"/>
            <a:ext cx="0" cy="35922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BCE9EF-7E48-9EE6-07D8-F4000B625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0" y="916825"/>
            <a:ext cx="3448003" cy="909467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D22D0EB-DF9C-CFBF-51A9-E2453B648C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531" y="3244594"/>
            <a:ext cx="6262349" cy="1787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aleway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>
                <a:solidFill>
                  <a:schemeClr val="bg1"/>
                </a:solidFill>
                <a:latin typeface="Raleway Bold" pitchFamily="2" charset="0"/>
              </a:rPr>
              <a:t>IF YOU NEED TO ADD A SECTION WRITE HERE SECTION’S TITLE USING THIS BACKGROUNG</a:t>
            </a:r>
            <a:endParaRPr lang="it-IT" sz="2800" b="1">
              <a:latin typeface="Raleway Bold" pitchFamily="2" charset="0"/>
            </a:endParaRP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310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B00C320-DD0A-7086-4A48-09AD730F996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11A7F9FF-3814-9E09-954D-8E399D42C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7" y="466591"/>
            <a:ext cx="1642743" cy="433300"/>
          </a:xfrm>
          <a:prstGeom prst="rect">
            <a:avLst/>
          </a:prstGeo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0057FBC-E8B6-5060-6552-612C7A720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606" y="1887807"/>
            <a:ext cx="5109485" cy="349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it-IT"/>
              <a:t>WRITE HERE YOUR TITLE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0D7BB83-4C56-1406-81DA-FD29CE91C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258" y="2633805"/>
            <a:ext cx="5109484" cy="241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Raleway "/>
              </a:defRPr>
            </a:lvl1pPr>
          </a:lstStyle>
          <a:p>
            <a:pPr lvl="0"/>
            <a:r>
              <a:rPr lang="it-IT"/>
              <a:t>CLIENT: text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EBD7A16-8892-AF9E-0120-BCA769268A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258" y="3012070"/>
            <a:ext cx="5109484" cy="259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Raleway "/>
              </a:defRPr>
            </a:lvl1pPr>
          </a:lstStyle>
          <a:p>
            <a:pPr lvl="0"/>
            <a:r>
              <a:rPr lang="it-IT"/>
              <a:t>YEAR: text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A56B7C7E-D033-A5CF-A252-3CF6F0FF08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258" y="3403573"/>
            <a:ext cx="5109484" cy="259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Raleway "/>
              </a:defRPr>
            </a:lvl1pPr>
          </a:lstStyle>
          <a:p>
            <a:pPr lvl="0"/>
            <a:r>
              <a:rPr lang="it-IT"/>
              <a:t>SERVICES: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558149FB-26B4-804E-63C3-4996030AF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18" y="3795739"/>
            <a:ext cx="4854372" cy="62663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Raleway "/>
              </a:defRPr>
            </a:lvl1pPr>
          </a:lstStyle>
          <a:p>
            <a:pPr lvl="0"/>
            <a:r>
              <a:rPr lang="it-IT"/>
              <a:t>Text</a:t>
            </a:r>
          </a:p>
          <a:p>
            <a:pPr lvl="0"/>
            <a:r>
              <a:rPr lang="it-IT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493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C9BCDE-6FB5-D93F-839B-33506550922F}"/>
              </a:ext>
            </a:extLst>
          </p:cNvPr>
          <p:cNvSpPr txBox="1"/>
          <p:nvPr userDrawn="1"/>
        </p:nvSpPr>
        <p:spPr>
          <a:xfrm>
            <a:off x="2969900" y="3429000"/>
            <a:ext cx="6252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Bahnschrift" panose="020B0502040204020203" pitchFamily="34" charset="0"/>
              </a:rPr>
              <a:t>PROMOTING A JUST TRANSITION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Bahnschrift" panose="020B0502040204020203" pitchFamily="34" charset="0"/>
              </a:rPr>
              <a:t>TO GREEN HYDROGEN IN AFRICA</a:t>
            </a:r>
            <a:endParaRPr lang="it-IT" sz="2800" b="1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Segnaposto numero diapositiva 14">
            <a:extLst>
              <a:ext uri="{FF2B5EF4-FFF2-40B4-BE49-F238E27FC236}">
                <a16:creationId xmlns:a16="http://schemas.microsoft.com/office/drawing/2014/main" id="{8CC21824-353B-8FD9-B8AF-837F4B9BC3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89360" y="6291576"/>
            <a:ext cx="46228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/>
              <a:t>1</a:t>
            </a:r>
          </a:p>
          <a:p>
            <a:pPr>
              <a:defRPr/>
            </a:pPr>
            <a:endParaRPr lang="it-IT"/>
          </a:p>
        </p:txBody>
      </p:sp>
      <p:pic>
        <p:nvPicPr>
          <p:cNvPr id="5" name="Immagine 4" descr="Immagine che contiene laser&#10;&#10;Descrizione generata automaticamente">
            <a:extLst>
              <a:ext uri="{FF2B5EF4-FFF2-40B4-BE49-F238E27FC236}">
                <a16:creationId xmlns:a16="http://schemas.microsoft.com/office/drawing/2014/main" id="{FCCA9E46-1CC2-5EC7-1E7C-FFC23F2B0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EFA0DB-53A4-335D-AA8A-5E42D327B87E}"/>
              </a:ext>
            </a:extLst>
          </p:cNvPr>
          <p:cNvSpPr txBox="1"/>
          <p:nvPr userDrawn="1"/>
        </p:nvSpPr>
        <p:spPr>
          <a:xfrm>
            <a:off x="7202008" y="2937145"/>
            <a:ext cx="4898255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500" b="1">
                <a:solidFill>
                  <a:schemeClr val="bg1"/>
                </a:solidFill>
                <a:latin typeface="Raleway Black" pitchFamily="2" charset="0"/>
              </a:rPr>
              <a:t>CONTACTS</a:t>
            </a:r>
            <a:r>
              <a:rPr lang="en-GB" sz="2600" b="1">
                <a:solidFill>
                  <a:schemeClr val="bg1"/>
                </a:solidFill>
                <a:latin typeface="Raleway" pitchFamily="2" charset="0"/>
              </a:rPr>
              <a:t> </a:t>
            </a:r>
            <a:endParaRPr lang="it-IT" sz="4300" b="1">
              <a:latin typeface="Raleway Black" pitchFamily="2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1367C1D-BCD6-5CAB-D8AD-E2CEA7917616}"/>
              </a:ext>
            </a:extLst>
          </p:cNvPr>
          <p:cNvSpPr txBox="1"/>
          <p:nvPr userDrawn="1"/>
        </p:nvSpPr>
        <p:spPr>
          <a:xfrm>
            <a:off x="7762284" y="4925037"/>
            <a:ext cx="1092298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pc="112">
                <a:solidFill>
                  <a:schemeClr val="bg1"/>
                </a:solidFill>
                <a:latin typeface="Raleway" pitchFamily="2" charset="0"/>
                <a:cs typeface="Trebuchet MS"/>
              </a:rPr>
              <a:t>STAM</a:t>
            </a:r>
            <a:r>
              <a:rPr spc="-67">
                <a:solidFill>
                  <a:schemeClr val="bg1"/>
                </a:solidFill>
                <a:latin typeface="Raleway" pitchFamily="2" charset="0"/>
                <a:cs typeface="Trebuchet MS"/>
              </a:rPr>
              <a:t> </a:t>
            </a:r>
            <a:r>
              <a:rPr spc="-100">
                <a:solidFill>
                  <a:schemeClr val="bg1"/>
                </a:solidFill>
                <a:latin typeface="Raleway" pitchFamily="2" charset="0"/>
                <a:cs typeface="Trebuchet MS"/>
              </a:rPr>
              <a:t>S.r.l</a:t>
            </a:r>
            <a:endParaRPr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05A0CE-1674-00F8-57AB-5062BE3819C2}"/>
              </a:ext>
            </a:extLst>
          </p:cNvPr>
          <p:cNvSpPr txBox="1"/>
          <p:nvPr userDrawn="1"/>
        </p:nvSpPr>
        <p:spPr>
          <a:xfrm>
            <a:off x="7705471" y="4283336"/>
            <a:ext cx="1731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>
              <a:spcBef>
                <a:spcPts val="1195"/>
              </a:spcBef>
            </a:pPr>
            <a:r>
              <a:rPr lang="it-IT" sz="1800" spc="18">
                <a:solidFill>
                  <a:schemeClr val="bg1"/>
                </a:solidFill>
                <a:latin typeface="Raleway" pitchFamily="2" charset="0"/>
                <a:cs typeface="Trebuchet MS"/>
              </a:rPr>
              <a:t>stamtech.com</a:t>
            </a:r>
            <a:endParaRPr lang="it-IT" sz="1800"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B6517F5-80E0-1F35-C45A-0A1EBF91CEC3}"/>
              </a:ext>
            </a:extLst>
          </p:cNvPr>
          <p:cNvSpPr txBox="1"/>
          <p:nvPr userDrawn="1"/>
        </p:nvSpPr>
        <p:spPr>
          <a:xfrm>
            <a:off x="7762284" y="5484351"/>
            <a:ext cx="1794472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lang="it-IT" spc="112" err="1">
                <a:solidFill>
                  <a:schemeClr val="bg1"/>
                </a:solidFill>
                <a:latin typeface="Raleway" pitchFamily="2" charset="0"/>
                <a:cs typeface="Trebuchet MS"/>
              </a:rPr>
              <a:t>Stam_Tech</a:t>
            </a:r>
            <a:endParaRPr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C07E0453-1D87-0FC9-2070-5FDFC54D9C34}"/>
              </a:ext>
            </a:extLst>
          </p:cNvPr>
          <p:cNvSpPr txBox="1"/>
          <p:nvPr userDrawn="1"/>
        </p:nvSpPr>
        <p:spPr>
          <a:xfrm>
            <a:off x="7762284" y="6065972"/>
            <a:ext cx="2116866" cy="287497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lang="it-IT" spc="112" err="1">
                <a:solidFill>
                  <a:schemeClr val="bg1"/>
                </a:solidFill>
                <a:latin typeface="Raleway" pitchFamily="2" charset="0"/>
                <a:cs typeface="Trebuchet MS"/>
              </a:rPr>
              <a:t>stam_tech</a:t>
            </a:r>
            <a:endParaRPr lang="it-IT"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pic>
        <p:nvPicPr>
          <p:cNvPr id="12" name="Immagine 11" descr="Immagine che contiene logo&#10;&#10;Descrizione generata automaticamente">
            <a:extLst>
              <a:ext uri="{FF2B5EF4-FFF2-40B4-BE49-F238E27FC236}">
                <a16:creationId xmlns:a16="http://schemas.microsoft.com/office/drawing/2014/main" id="{2825202D-D366-C19C-55B3-94EC356CE8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17" y="4900066"/>
            <a:ext cx="270233" cy="269651"/>
          </a:xfrm>
          <a:prstGeom prst="rect">
            <a:avLst/>
          </a:prstGeom>
        </p:spPr>
      </p:pic>
      <p:pic>
        <p:nvPicPr>
          <p:cNvPr id="14" name="Immagine 13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3746197D-3A5D-7846-3B6D-0E0B2325A6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93" y="6133587"/>
            <a:ext cx="273857" cy="19160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D8DBEC7-7E5A-B53A-2340-CAE7F2B7F8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49" y="4311468"/>
            <a:ext cx="313068" cy="31306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8932E6B-500A-75AD-2313-6B63832662CE}"/>
              </a:ext>
            </a:extLst>
          </p:cNvPr>
          <p:cNvSpPr txBox="1"/>
          <p:nvPr userDrawn="1"/>
        </p:nvSpPr>
        <p:spPr>
          <a:xfrm rot="16200000">
            <a:off x="-160180" y="5074969"/>
            <a:ext cx="22492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>
              <a:spcBef>
                <a:spcPts val="1195"/>
              </a:spcBef>
            </a:pPr>
            <a:r>
              <a:rPr lang="it-IT" sz="2000" spc="18">
                <a:solidFill>
                  <a:schemeClr val="bg1"/>
                </a:solidFill>
                <a:latin typeface="Raleway" pitchFamily="2" charset="0"/>
                <a:cs typeface="Trebuchet MS"/>
              </a:rPr>
              <a:t>stamtech.com</a:t>
            </a:r>
            <a:endParaRPr lang="it-IT" sz="2000">
              <a:solidFill>
                <a:schemeClr val="bg1"/>
              </a:solidFill>
              <a:latin typeface="Raleway" pitchFamily="2" charset="0"/>
              <a:cs typeface="Trebuchet MS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7F7FF32-8EA4-4C3B-3FC8-6BB76C3B0502}"/>
              </a:ext>
            </a:extLst>
          </p:cNvPr>
          <p:cNvCxnSpPr>
            <a:cxnSpLocks/>
          </p:cNvCxnSpPr>
          <p:nvPr userDrawn="1"/>
        </p:nvCxnSpPr>
        <p:spPr>
          <a:xfrm>
            <a:off x="964421" y="755843"/>
            <a:ext cx="0" cy="36272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14D6740-27EF-9385-DFF8-0B6648DBE7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26" y="755843"/>
            <a:ext cx="3460263" cy="912701"/>
          </a:xfrm>
          <a:prstGeom prst="rect">
            <a:avLst/>
          </a:prstGeom>
        </p:spPr>
      </p:pic>
      <p:sp>
        <p:nvSpPr>
          <p:cNvPr id="19" name="Segnaposto testo 20">
            <a:extLst>
              <a:ext uri="{FF2B5EF4-FFF2-40B4-BE49-F238E27FC236}">
                <a16:creationId xmlns:a16="http://schemas.microsoft.com/office/drawing/2014/main" id="{000E57DD-6E41-D8F7-94DA-60316D190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9428" y="5478792"/>
            <a:ext cx="4713390" cy="283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Name and </a:t>
            </a:r>
            <a:r>
              <a:rPr lang="it-IT" err="1"/>
              <a:t>Surname</a:t>
            </a:r>
            <a:r>
              <a:rPr lang="it-IT"/>
              <a:t> - Job</a:t>
            </a:r>
          </a:p>
        </p:txBody>
      </p:sp>
      <p:sp>
        <p:nvSpPr>
          <p:cNvPr id="20" name="Segnaposto testo 22">
            <a:extLst>
              <a:ext uri="{FF2B5EF4-FFF2-40B4-BE49-F238E27FC236}">
                <a16:creationId xmlns:a16="http://schemas.microsoft.com/office/drawing/2014/main" id="{AB70B481-327A-C996-E29A-52DFD15DD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99428" y="6051418"/>
            <a:ext cx="4712677" cy="298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/>
              <a:t>Email</a:t>
            </a:r>
          </a:p>
        </p:txBody>
      </p:sp>
      <p:pic>
        <p:nvPicPr>
          <p:cNvPr id="7" name="Immagine 6" descr="Immagine che contiene nero, Elementi grafici, linea, bianco&#10;&#10;Descrizione generata automaticamente">
            <a:extLst>
              <a:ext uri="{FF2B5EF4-FFF2-40B4-BE49-F238E27FC236}">
                <a16:creationId xmlns:a16="http://schemas.microsoft.com/office/drawing/2014/main" id="{52A55EEC-EA3D-044B-7E62-2507C3C09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371381" y="5496229"/>
            <a:ext cx="313069" cy="2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7C576-8951-F3D9-C8E9-E9D8A03C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C5FF0-137C-9BC9-6970-90639488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F19111-D00C-6D6A-964E-143B6139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7B68F6-6991-0E87-D15A-3A05724B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B9D434-D2C8-5741-1690-A691CBB8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47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C9F5C-98B8-C83E-9373-4C0D79CF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C00AA9-9468-5A8C-FC8D-E6FB94B5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75D18-8471-07A7-73F7-002FDDA0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50797B-9085-75A4-9002-CE92AEB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18AC13-CF36-AB40-30E0-7D00ACA7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47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30A76-E7B1-A23D-5814-2CF5CB43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1CB56C-9D51-15BD-213F-D793462B1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95DF41-AE41-5123-399A-8AE6D091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EDEF9E-F2CE-1E95-1CCD-8AB8CF8A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D382C0-D6DD-5493-F42F-6E1467D6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6C5985-C48E-B361-DA19-53F1A2C9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26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E7BB85-41F1-11F4-007A-D362B3A8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AC9664-59B6-BF49-19EB-0E4BA73F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34F364-F46A-381C-A705-3E92BDA91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2F8F5CE-C30C-6AD7-3D2E-0BCD4B5B3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22867B-2336-D693-8747-B41C96C97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185FD59-8249-7778-AA32-EEFE0795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37B469-7D1C-6AF7-DEDE-99C1D308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11B6F85-6903-1891-F7C2-9BF0F3A5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2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FE0AC-64C9-98BE-B984-9F328B98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FD2A6-6012-28E5-FFF2-002EC4B5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A414C6-5C21-9C93-24F9-5B3B8D9F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8D86E2-4676-E3CB-6185-911219F6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05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A87D75-16BA-E5F5-7BC8-215D74E5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BC4EA3-4D72-386F-952F-FD339385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186888-7F3E-BFD1-DB78-A52FD9D6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97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EB69A-0F7D-F5BA-AEED-9B831D40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9470AC-0AFD-5F5D-8D8F-DEE1DC0F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47D3B3-7B6D-C28B-392A-581FC79EF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1585A0-2A12-32E2-9780-5C936860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410E2C-D75F-5D37-151B-D2D140FC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C4CE09-84C5-287A-C37C-AACADEBB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67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59FD6-7BFB-29E4-241B-0F5D0231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A4CF87-4191-9405-596D-EE6C9D4AA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AE19A4-C61F-79DD-8E1F-94E648FCA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FCAD67-73D0-F938-E1AA-AEA20A66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A2A8FE-BAE5-A700-7735-D62D4F54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4BB813-0914-9683-8EB0-6DFEFB68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98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404457-2988-F1B7-E63F-359AEC92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19C8B7-773F-FC81-E215-2C08A21F4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3161E4-D4C1-8C6F-09E0-5CB000F3D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23C9-7E45-4CCC-8D3F-ED1FA10806C5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C9F735-8E52-3BF6-ACE5-AB0E720D5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1397D4-DE2B-9A4B-3AC3-A3272DE66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70E1-8BAC-4F8B-B474-4EE2B2DCD8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9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0.xml"/><Relationship Id="rId11" Type="http://schemas.openxmlformats.org/officeDocument/2006/relationships/image" Target="../media/image9.png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A5885B5-9194-B0DC-DD01-F999EE040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3811" y="3716950"/>
            <a:ext cx="4020417" cy="602523"/>
          </a:xfrm>
        </p:spPr>
        <p:txBody>
          <a:bodyPr>
            <a:normAutofit/>
          </a:bodyPr>
          <a:lstStyle/>
          <a:p>
            <a:r>
              <a:rPr lang="it-IT" dirty="0"/>
              <a:t>USER GUIDE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335EC3-7A1B-62DC-A8FA-72536BC593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53810" y="2948111"/>
            <a:ext cx="9506817" cy="1019369"/>
          </a:xfrm>
        </p:spPr>
        <p:txBody>
          <a:bodyPr>
            <a:normAutofit/>
          </a:bodyPr>
          <a:lstStyle/>
          <a:p>
            <a:r>
              <a:rPr lang="it-IT" sz="3200" dirty="0"/>
              <a:t>JUST-GREEN AFRH2ICA Innovation Platform</a:t>
            </a:r>
          </a:p>
        </p:txBody>
      </p:sp>
    </p:spTree>
    <p:extLst>
      <p:ext uri="{BB962C8B-B14F-4D97-AF65-F5344CB8AC3E}">
        <p14:creationId xmlns:p14="http://schemas.microsoft.com/office/powerpoint/2010/main" val="314151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62A3-02E5-3E83-FC60-2B7CD397E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0E876-B162-CF3D-3E35-BDA15683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 DOCUMENTS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6E281B-CDC0-0EE7-6E7E-9B439A34424C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6D9A6C2F-9F9E-F618-B95F-2442238FB3AC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D4393A-BB73-E7D8-5AFE-3BC279EE3434}"/>
              </a:ext>
            </a:extLst>
          </p:cNvPr>
          <p:cNvSpPr txBox="1"/>
          <p:nvPr/>
        </p:nvSpPr>
        <p:spPr>
          <a:xfrm>
            <a:off x="8796920" y="1203304"/>
            <a:ext cx="153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DOCUMENTS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2EB6289D-1278-3787-048B-6BC254A10305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340410E-936C-186E-E0B3-13704A83F34A}"/>
              </a:ext>
            </a:extLst>
          </p:cNvPr>
          <p:cNvSpPr txBox="1"/>
          <p:nvPr/>
        </p:nvSpPr>
        <p:spPr>
          <a:xfrm>
            <a:off x="7189368" y="1656325"/>
            <a:ext cx="474595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After clicking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«Documents»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in the navigation menu, users are redirected to the section dedicated to Documents, where: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Admin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all resources and have administrative powers over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Standard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only their own resources and have administrative powers over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Users with the "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Visitor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" role do not have any permissions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By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filter icon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users can search for Documents using keywords, tags and filters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Upon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card of a Document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users are redirected to the detail page of the Document where they can modify, delete etc. according to the permissions associated with their user.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a new Document, users click on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Add Document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», and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they visualize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the screen with the information to be entered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the Document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875C274-0CB1-8F31-67BB-8574D2EBC200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2B22090F-220F-D17E-9237-173D25EC7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0" y="2432303"/>
            <a:ext cx="6678991" cy="28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4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B7DD7-5C1E-FCB9-6E81-B6FE9319C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2BB0F-4B89-7110-3623-3624CE1B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 DOCUMENTS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734AA-86FE-8E10-0721-AC50CE00B077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9C09DC9B-5F75-4EB6-AF4D-6D228EE24788}"/>
              </a:ext>
            </a:extLst>
          </p:cNvPr>
          <p:cNvSpPr/>
          <p:nvPr/>
        </p:nvSpPr>
        <p:spPr>
          <a:xfrm rot="16200000">
            <a:off x="6906171" y="1447842"/>
            <a:ext cx="5312359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05B00A-37BD-1513-0AC3-C9ED80F9FC15}"/>
              </a:ext>
            </a:extLst>
          </p:cNvPr>
          <p:cNvSpPr txBox="1"/>
          <p:nvPr/>
        </p:nvSpPr>
        <p:spPr>
          <a:xfrm>
            <a:off x="8204980" y="1191174"/>
            <a:ext cx="274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DOCUMENTS – DETAIL PAGE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B8168CAF-4DAF-4F62-29D9-524E467D599E}"/>
              </a:ext>
            </a:extLst>
          </p:cNvPr>
          <p:cNvSpPr/>
          <p:nvPr/>
        </p:nvSpPr>
        <p:spPr>
          <a:xfrm rot="16200000">
            <a:off x="914537" y="365800"/>
            <a:ext cx="5312348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9F625025-AAAB-C05E-414B-930319B98569}"/>
              </a:ext>
            </a:extLst>
          </p:cNvPr>
          <p:cNvSpPr txBox="1"/>
          <p:nvPr/>
        </p:nvSpPr>
        <p:spPr>
          <a:xfrm>
            <a:off x="7130098" y="1563188"/>
            <a:ext cx="4892037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 the Documents detail page users visualize the following elements: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Image and name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of the Document,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number of relationships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and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Share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 button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create and share a post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about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the Document itself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Box with the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Actions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: </a:t>
            </a:r>
          </a:p>
          <a:p>
            <a:pPr marL="628650" lvl="1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Download Document: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to download the file</a:t>
            </a:r>
          </a:p>
          <a:p>
            <a:pPr marL="628650" lvl="1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Document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button which redirects users to the creation page pre-populated with the values ​​previously entered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628650" lvl="1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Delete Document: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button which redirects users to the creation page pre-populated with the values ​​previously entered</a:t>
            </a:r>
            <a:endParaRPr lang="en-US" sz="1200" b="1" dirty="0">
              <a:solidFill>
                <a:prstClr val="black"/>
              </a:solidFill>
              <a:latin typeface="Raleway "/>
            </a:endParaRPr>
          </a:p>
          <a:p>
            <a:pPr marL="628650" lvl="1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permissions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button which allows users to assign or modify the owner of the resources, and to assign modification permissions to other users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Section with the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Document details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(type, external links, dates, description etc.)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Box with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additional description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related to the Document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tags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(interests) entered by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Document's relationships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with other resources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D401DCF-C768-8B54-3FBC-A3E2A48ACDEF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3BF44D06-BADE-B786-261A-7B933AA05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6" y="1563188"/>
            <a:ext cx="6557700" cy="46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 EVENTS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9002734" y="1218039"/>
            <a:ext cx="113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EVENTS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73D9760-B290-B5B1-C5F8-B23368F24F0E}"/>
              </a:ext>
            </a:extLst>
          </p:cNvPr>
          <p:cNvSpPr txBox="1"/>
          <p:nvPr/>
        </p:nvSpPr>
        <p:spPr>
          <a:xfrm>
            <a:off x="7189368" y="1656325"/>
            <a:ext cx="474595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After clicking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«Events»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in the navigation menu, users are redirected to the section dedicated to Events, where: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Admin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all resources and have administrative powers over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Standard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only their own resources and have administrative powers over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By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filter icon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users can search for Events using keywords, tags and filters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Upon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card of an Event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users are redirected to the detail page of the Event where they can modify, delete and update the Event according to the permissions associated with their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a new Event, users click on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», and they visualize the screen with the information to be entered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Event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By clicking on the box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“schedule”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users can change the visualization of the Events, deciding between agenda or calendar visualization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8879193-4187-9F10-4780-6BB4DC1CA1FB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C677CFA7-6E45-C3C5-687C-44FB9F22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6" y="2537062"/>
            <a:ext cx="6753442" cy="28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 EVENTS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06171" y="1447842"/>
            <a:ext cx="5312359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341762" y="1194977"/>
            <a:ext cx="2268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EVENTS– DETAIL PAGE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14537" y="365800"/>
            <a:ext cx="5312348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73D9760-B290-B5B1-C5F8-B23368F24F0E}"/>
              </a:ext>
            </a:extLst>
          </p:cNvPr>
          <p:cNvSpPr txBox="1"/>
          <p:nvPr/>
        </p:nvSpPr>
        <p:spPr>
          <a:xfrm>
            <a:off x="7130098" y="1563188"/>
            <a:ext cx="4892037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In the Event detail page users visualize the following elements: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Image and name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of the Event,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number of relationships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and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Share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 button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create and share a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about the Event itself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Actions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Download iCal Event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button to download the event calendar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628650" lvl="1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Event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redirects users to the creation page pre-populated with the values ​​previously entered </a:t>
            </a:r>
          </a:p>
          <a:p>
            <a:pPr marL="628650" lvl="1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Delete Event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redirects users to the creation page pre-populated with the values ​​previously entered</a:t>
            </a:r>
          </a:p>
          <a:p>
            <a:pPr marL="628650" lvl="1" indent="-171450"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permissions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allows users to assign or modify the owner of the resources, and to assign modification permissions to other users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Details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of the Event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additional description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related to the Event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tags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(interests) entered by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Event’s relations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with other resources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8923C07-61F6-134E-9278-DE1B3A3ED857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9744559E-1B58-0B32-A415-0CA65FB49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6" y="1654627"/>
            <a:ext cx="6622181" cy="44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7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–OPPORTUNITIES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631404" y="1218038"/>
            <a:ext cx="271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OPPORTUNITIES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73D9760-B290-B5B1-C5F8-B23368F24F0E}"/>
              </a:ext>
            </a:extLst>
          </p:cNvPr>
          <p:cNvSpPr txBox="1"/>
          <p:nvPr/>
        </p:nvSpPr>
        <p:spPr>
          <a:xfrm>
            <a:off x="7189368" y="1656325"/>
            <a:ext cx="474595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After clicking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«Opportunities»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in the navigation menu, users are redirected to the section dedicated to the Opportunities, where: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Admin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all resources and have administrative powers over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Standard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only their own resources and have administrative powers over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By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filter icon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users can search for Opportunities using keywords, tags and filters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Upon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card of an Opportunity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users are redirected to the detail page of the Opportunity where they can modify, delete and update the Opportunity according to the permissions associated with their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a new Opportunity, users click on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», and select the opportunity type they want to create.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After that, they visualize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the screen with the information to be entered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the Opportunity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By clicking on the box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“schedule”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users can change the visualization of the funding opportunities, deciding between agenda or calendar visualization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8879193-4187-9F10-4780-6BB4DC1CA1FB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C8E78CE-038F-094C-51BD-124BC71EA014}"/>
              </a:ext>
            </a:extLst>
          </p:cNvPr>
          <p:cNvGrpSpPr/>
          <p:nvPr/>
        </p:nvGrpSpPr>
        <p:grpSpPr>
          <a:xfrm>
            <a:off x="177800" y="2023665"/>
            <a:ext cx="6773584" cy="2870068"/>
            <a:chOff x="115681" y="2023665"/>
            <a:chExt cx="6835703" cy="288857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6FB5258-EA93-C636-9E04-EEEDDDDF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81" y="2023665"/>
              <a:ext cx="6835703" cy="2888578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D8E7027-DE2B-2ED6-8E4E-385655C09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276" y="2946400"/>
              <a:ext cx="4953255" cy="1851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38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–OPPORTUNITIES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06171" y="1447842"/>
            <a:ext cx="5312359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066966" y="1218148"/>
            <a:ext cx="401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OPPORTUNITIES – DETAIL PAGE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14537" y="365800"/>
            <a:ext cx="5312348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73D9760-B290-B5B1-C5F8-B23368F24F0E}"/>
              </a:ext>
            </a:extLst>
          </p:cNvPr>
          <p:cNvSpPr txBox="1"/>
          <p:nvPr/>
        </p:nvSpPr>
        <p:spPr>
          <a:xfrm>
            <a:off x="7130098" y="1632445"/>
            <a:ext cx="4892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In the Opportunities detail page users visualize the following elements: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Image and name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of the Opportunity,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number of relationships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and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Share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 button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create and share a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about the Opportunity itself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Box with the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Actions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Download iCal Opportunity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button to download the event calendar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Opportunity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redirects users to the creation page pre-populated with the values ​​previously entered 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Delete Opportunity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redirects users to the creation page pre-populated with the values ​​previously entered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permissions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allows users to assign or modify the owner of the resources, and to assign modification permissions to other users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Details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of the Opportunity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Box with the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additional description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related to the Opportunity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tags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(interests) entered by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Opportunity's relations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with other resources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8923C07-61F6-134E-9278-DE1B3A3ED857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1A18AA9B-7FF9-303F-C5B9-11FD0ACD0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0" y="1336681"/>
            <a:ext cx="6679668" cy="48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- ORGANIZATIONS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729084" y="1234968"/>
            <a:ext cx="173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ORGANIZATIONS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AD90B55-BCDE-5C04-08DF-C7420293EF40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B5B40D-9369-6323-EE31-597FDE050AB7}"/>
              </a:ext>
            </a:extLst>
          </p:cNvPr>
          <p:cNvSpPr txBox="1"/>
          <p:nvPr/>
        </p:nvSpPr>
        <p:spPr>
          <a:xfrm>
            <a:off x="7224463" y="1848930"/>
            <a:ext cx="47459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After clicking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«Organization»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in the navigation menu, users are redirected to the section dedicated to Organizations, where: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Admin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all the organizations and have administrative powers over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Standard Users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can read all the organizations and update/delete only their Organization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By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filter icon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users can search for Organizations using keywords, tags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and filters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Upon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card of an Organization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users are redirected to the detail page of the Organization where they can modify, delete and update the Organization according to the permissions associated with their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a new Organization, users click on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Add Organization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», and select the organization type they want to create.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After that, they visualize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the screen with the information to be entered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the Organization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863AEF-B46F-E873-E571-29DFF9745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8" y="1989666"/>
            <a:ext cx="6733454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9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- ORGANIZATIONS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78435" y="1375579"/>
            <a:ext cx="5246560" cy="4824688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017363" y="1236562"/>
            <a:ext cx="3219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ORGANIZATIONS – DETAIL PAGE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05A4DC3-6D14-BBF1-1ED9-18A21BA94BFB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4A3414-C04B-A432-893A-F085E2E39653}"/>
              </a:ext>
            </a:extLst>
          </p:cNvPr>
          <p:cNvSpPr txBox="1"/>
          <p:nvPr/>
        </p:nvSpPr>
        <p:spPr>
          <a:xfrm>
            <a:off x="7128046" y="1529310"/>
            <a:ext cx="4948270" cy="422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1150" dirty="0">
                <a:solidFill>
                  <a:prstClr val="black"/>
                </a:solidFill>
                <a:latin typeface="Raleway "/>
              </a:rPr>
              <a:t>I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 the Organizations detail page users visualize the following elements: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Name, Profile Picture and Background Picture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of the Organization, 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number of relationships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and «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Share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 button to 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create and share a post </a:t>
            </a:r>
            <a:r>
              <a:rPr lang="en-US" sz="1150" dirty="0">
                <a:solidFill>
                  <a:prstClr val="black"/>
                </a:solidFill>
                <a:latin typeface="Raleway "/>
              </a:rPr>
              <a:t>about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the Organization itself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Box with the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Actions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: 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Organization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redirects users to the creation page pre-populated with the values ​​previously entered 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Delete Organization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redirects users to the creation page pre-populated with the values ​​previously entered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permissions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allows users to assign or modify the owner of the resources, and to assign modification permissions to other users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Raleway "/>
              </a:rPr>
              <a:t>Box with </a:t>
            </a:r>
            <a:r>
              <a:rPr lang="en-US" sz="1100" b="1" dirty="0">
                <a:solidFill>
                  <a:prstClr val="black"/>
                </a:solidFill>
                <a:latin typeface="Raleway "/>
              </a:rPr>
              <a:t>Organization’s details </a:t>
            </a:r>
            <a:r>
              <a:rPr lang="en-US" sz="1100" dirty="0">
                <a:solidFill>
                  <a:prstClr val="black"/>
                </a:solidFill>
                <a:latin typeface="Raleway "/>
              </a:rPr>
              <a:t>(type, external links, dates, description etc.)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50" dirty="0">
                <a:solidFill>
                  <a:prstClr val="black"/>
                </a:solidFill>
                <a:latin typeface="Raleway "/>
              </a:rPr>
              <a:t>Box with </a:t>
            </a:r>
            <a:r>
              <a:rPr lang="en-US" sz="1150" b="1" dirty="0">
                <a:solidFill>
                  <a:prstClr val="black"/>
                </a:solidFill>
                <a:latin typeface="Raleway "/>
              </a:rPr>
              <a:t>additional description </a:t>
            </a:r>
            <a:r>
              <a:rPr lang="en-US" sz="1150" dirty="0">
                <a:solidFill>
                  <a:prstClr val="black"/>
                </a:solidFill>
                <a:latin typeface="Raleway "/>
              </a:rPr>
              <a:t>relating to the Organization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tags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(interests) entered by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Organization's relationships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with other resources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150" dirty="0">
                <a:solidFill>
                  <a:prstClr val="black"/>
                </a:solidFill>
                <a:latin typeface="Raleway "/>
              </a:rPr>
              <a:t>Section with the </a:t>
            </a:r>
            <a:r>
              <a:rPr lang="en-US" sz="1150" b="1" dirty="0">
                <a:solidFill>
                  <a:prstClr val="black"/>
                </a:solidFill>
                <a:latin typeface="Raleway "/>
              </a:rPr>
              <a:t>Employees</a:t>
            </a:r>
            <a:r>
              <a:rPr lang="en-US" sz="1150" dirty="0">
                <a:solidFill>
                  <a:prstClr val="black"/>
                </a:solidFill>
                <a:latin typeface="Raleway "/>
              </a:rPr>
              <a:t> related to that Organization, with the functionalities to add, modify or delete employees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F157BA-B07F-0BA3-3300-F29427927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68" y="2293984"/>
            <a:ext cx="6818484" cy="29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7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ADMINISTRATION SECTION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185007" y="1236561"/>
            <a:ext cx="3020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ADMINISTRATION SECTION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768B2A0-4892-4DC3-556E-FE7473D30994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ABE362-66A1-A86C-24B4-2740E1AD756E}"/>
              </a:ext>
            </a:extLst>
          </p:cNvPr>
          <p:cNvSpPr txBox="1"/>
          <p:nvPr/>
        </p:nvSpPr>
        <p:spPr>
          <a:xfrm>
            <a:off x="7263990" y="1673423"/>
            <a:ext cx="474595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This section is dedicated to user and resource management.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In the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My resources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 section all the resources are listed in detail: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Admin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users can see all created resources.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Standard and Visitor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users can only see the resources they have created themselves, or the resources they 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According to the permissions associated with their user account, in this section users can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delete resources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In the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Registered users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 section, available only to Admin Users,  all registered users are shown, with the possibility of searching for users using filters and monitoring their access.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2EF6217-035D-A9A1-02F7-313CA0CB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65" y="1236561"/>
            <a:ext cx="5740607" cy="24632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0B58EA5-F312-9DB6-9100-24EFAC1B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65" y="3823887"/>
            <a:ext cx="5725560" cy="24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7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45AF1-0C28-74B2-CC8B-DF1DE1E8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C4550C-0E7C-6E1A-B86B-D75C098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SUMMARY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E8C360-57DB-A2E3-6213-D3FC5BF67E87}"/>
              </a:ext>
            </a:extLst>
          </p:cNvPr>
          <p:cNvSpPr txBox="1"/>
          <p:nvPr/>
        </p:nvSpPr>
        <p:spPr>
          <a:xfrm>
            <a:off x="3002974" y="1545059"/>
            <a:ext cx="7304314" cy="41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Log-in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...................................................................................3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........................................................................4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Homepage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..........................................................................5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Raleway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....................................................................................8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</a:t>
            </a:r>
            <a:r>
              <a:rPr lang="en-US" sz="2000" dirty="0">
                <a:latin typeface="Calibri" panose="020F0502020204030204"/>
              </a:rPr>
              <a:t>……………………..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</a:t>
            </a:r>
            <a:r>
              <a:rPr lang="en-US" sz="2000" dirty="0">
                <a:latin typeface="Calibri" panose="020F0502020204030204"/>
              </a:rPr>
              <a:t>10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</a:t>
            </a:r>
            <a:r>
              <a:rPr lang="en-US" sz="2000" dirty="0">
                <a:latin typeface="Calibri" panose="020F0502020204030204"/>
              </a:rPr>
              <a:t>………………………..…..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...................................................12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Opportunities</a:t>
            </a:r>
            <a:r>
              <a:rPr lang="en-US" sz="2000" dirty="0">
                <a:latin typeface="Calibri" panose="020F0502020204030204"/>
              </a:rPr>
              <a:t>……..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..............................................................14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Raleway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.....................................................................16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Administration section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.....................................................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01.…">
            <a:extLst>
              <a:ext uri="{FF2B5EF4-FFF2-40B4-BE49-F238E27FC236}">
                <a16:creationId xmlns:a16="http://schemas.microsoft.com/office/drawing/2014/main" id="{85DB1D7F-1333-910C-99DF-C0527384D6BB}"/>
              </a:ext>
            </a:extLst>
          </p:cNvPr>
          <p:cNvSpPr/>
          <p:nvPr/>
        </p:nvSpPr>
        <p:spPr>
          <a:xfrm>
            <a:off x="2291254" y="1646660"/>
            <a:ext cx="711720" cy="446878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01.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02.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03.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04.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05.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06.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07.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it-IT" sz="1200" spc="-72" dirty="0">
                <a:solidFill>
                  <a:srgbClr val="BABEC1"/>
                </a:solidFill>
                <a:latin typeface="Raleway" pitchFamily="2" charset="0"/>
                <a:ea typeface="Open Sans"/>
              </a:rPr>
              <a:t>08</a:t>
            </a:r>
            <a:r>
              <a:rPr kumimoji="0" lang="it-IT" sz="1200" b="0" i="0" u="none" strike="noStrike" kern="1200" cap="none" spc="-72" normalizeH="0" baseline="0" noProof="0" dirty="0">
                <a:ln>
                  <a:noFill/>
                </a:ln>
                <a:solidFill>
                  <a:srgbClr val="BABEC1"/>
                </a:solidFill>
                <a:effectLst/>
                <a:uLnTx/>
                <a:uFillTx/>
                <a:latin typeface="Raleway" pitchFamily="2" charset="0"/>
                <a:ea typeface="Open Sans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r>
              <a:rPr lang="it-IT" sz="1200" spc="-72" dirty="0">
                <a:solidFill>
                  <a:srgbClr val="BABEC1"/>
                </a:solidFill>
                <a:latin typeface="Raleway" pitchFamily="2" charset="0"/>
                <a:ea typeface="Open Sans"/>
              </a:rPr>
              <a:t>09.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-72" normalizeH="0" baseline="0" noProof="0" dirty="0">
              <a:ln>
                <a:noFill/>
              </a:ln>
              <a:solidFill>
                <a:srgbClr val="BABEC1"/>
              </a:solidFill>
              <a:effectLst/>
              <a:uLnTx/>
              <a:uFillTx/>
              <a:latin typeface="Raleway" pitchFamily="2" charset="0"/>
              <a:ea typeface="Open Sans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6914D6A-7A20-7C75-5E04-8C2CDF010E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-771529" y="2837804"/>
            <a:ext cx="3840950" cy="2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6EF9-4236-137D-2B8C-C2683C30F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DA845-CA4F-06BA-6198-361D7499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LOG-IN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695D0-AE8F-BF04-E807-737F2BAD3038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56336F77-0941-4E0D-9A50-5C0A409F9081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F41DCEC-30BB-FBB3-A8D0-7A4CB1533CE5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FBE179-A2D9-6522-43E4-66D35AE67718}"/>
              </a:ext>
            </a:extLst>
          </p:cNvPr>
          <p:cNvSpPr txBox="1"/>
          <p:nvPr/>
        </p:nvSpPr>
        <p:spPr>
          <a:xfrm>
            <a:off x="8914351" y="1236561"/>
            <a:ext cx="130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LOGIN PAGE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D86B5265-5387-31A3-9569-A3411DEE8EEC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5ECAC4F-79AC-DB1F-3367-8AF54689DC38}"/>
              </a:ext>
            </a:extLst>
          </p:cNvPr>
          <p:cNvSpPr txBox="1"/>
          <p:nvPr/>
        </p:nvSpPr>
        <p:spPr>
          <a:xfrm>
            <a:off x="7189368" y="1656325"/>
            <a:ext cx="474595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After clicking on the link https://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jga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.stamtech.dev/ , users are redirected to the platform login page where they can: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Click on “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Login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” to access the platform, if already registered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Click on “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Register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” to register on the platform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View the “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What’s inside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” banner with an introductory of the platform contents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View the “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Our Numbers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” summary dashboard and click on “Let's Get Started” to be redirected to the login page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View the banner with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Some of our “Open Innovators”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14E8DE-516D-D99A-6321-7A0F82F4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48" y="1236561"/>
            <a:ext cx="3212370" cy="50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5971-678C-75B4-EE1D-B4FE1A7C2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9895C-A850-D9C1-DB22-8746F25B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REGISTRATION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F02F5-BF33-5906-EC1B-1CA3AA6B5121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985283C4-E51A-429D-FDB8-F918C204BC1D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92A7B85-0CB1-3654-7F47-41E6878D1BCE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0CD422-AB63-E5F5-471A-690BEFAA4A68}"/>
              </a:ext>
            </a:extLst>
          </p:cNvPr>
          <p:cNvSpPr txBox="1"/>
          <p:nvPr/>
        </p:nvSpPr>
        <p:spPr>
          <a:xfrm>
            <a:off x="8784582" y="1236559"/>
            <a:ext cx="1555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REGISTRATION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3CC3D528-0E52-4225-B17C-6D812EACABE3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30A1BB6-A50A-3749-146E-C03058C1D0C5}"/>
              </a:ext>
            </a:extLst>
          </p:cNvPr>
          <p:cNvSpPr txBox="1"/>
          <p:nvPr/>
        </p:nvSpPr>
        <p:spPr>
          <a:xfrm>
            <a:off x="7189368" y="1580123"/>
            <a:ext cx="4745959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When users click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button « Register »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they visualize the modal where they can fill in their data to complete the registration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After entering their data, the users click on "Register" and they receive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email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(on the indicated mailbox) with the link they must click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confirm the registration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When clicking on the link received via mail, users are redirect to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User profile set up page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where they can enter their data to complete the platform registration.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In this section users have the possibility of: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Selecting their Organization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by choosing from those already surveyed or creating it from the beginning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Express their interests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through the field “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Tags” </a:t>
            </a:r>
            <a:endParaRPr lang="en-US" sz="1200" dirty="0">
              <a:solidFill>
                <a:prstClr val="black"/>
              </a:solidFill>
              <a:latin typeface="Raleway 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Raleway "/>
              </a:rPr>
              <a:t>When compiling the organization information, users can either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select one of the already existing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organizations or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add a new one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. In case of a new organization, the user is redirected to the “Organization – Details” page to provide additional information and he becomes the owner of the newly created organization.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Finally, 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users  are notified that some colleagues may have already entered their information; hence they are invited to check its correctness and, if they are not among the people on the list, a </a:t>
            </a:r>
            <a:r>
              <a:rPr lang="en-US" sz="1200" b="1" dirty="0">
                <a:solidFill>
                  <a:prstClr val="black"/>
                </a:solidFill>
                <a:latin typeface="Raleway "/>
              </a:rPr>
              <a:t>new employee will be created in their name.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pic>
        <p:nvPicPr>
          <p:cNvPr id="13" name="Immagine 1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05F668E-5F42-A92E-81D0-4571C63B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18" y="1306713"/>
            <a:ext cx="2138109" cy="2755693"/>
          </a:xfrm>
          <a:prstGeom prst="rect">
            <a:avLst/>
          </a:prstGeom>
          <a:ln w="19050">
            <a:noFill/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225367F-7FCF-3DA3-AF1B-DFAABF11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148"/>
          <a:stretch/>
        </p:blipFill>
        <p:spPr>
          <a:xfrm>
            <a:off x="3016559" y="1607317"/>
            <a:ext cx="3915159" cy="2026655"/>
          </a:xfrm>
          <a:prstGeom prst="rect">
            <a:avLst/>
          </a:prstGeom>
          <a:ln w="19050">
            <a:noFill/>
          </a:ln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372F3B-60F8-D626-A8D0-6959D06341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081"/>
          <a:stretch/>
        </p:blipFill>
        <p:spPr>
          <a:xfrm>
            <a:off x="3421938" y="4567500"/>
            <a:ext cx="3529610" cy="1512165"/>
          </a:xfrm>
          <a:prstGeom prst="rect">
            <a:avLst/>
          </a:prstGeom>
          <a:ln w="19050">
            <a:noFill/>
          </a:ln>
        </p:spPr>
      </p:pic>
      <p:pic>
        <p:nvPicPr>
          <p:cNvPr id="6" name="Immagine 5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C8AB4B31-3B4B-204F-351E-CD235B3D33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792"/>
          <a:stretch/>
        </p:blipFill>
        <p:spPr>
          <a:xfrm>
            <a:off x="256670" y="4483040"/>
            <a:ext cx="3091080" cy="15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/>
              <a:t>HOMEPAGE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4342C54-2CBB-67C1-AFCE-4493631E151A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914351" y="1236561"/>
            <a:ext cx="117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HOMEPAGE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4F1016-912C-89F6-419D-D4041C7AAC8F}"/>
              </a:ext>
            </a:extLst>
          </p:cNvPr>
          <p:cNvSpPr txBox="1"/>
          <p:nvPr/>
        </p:nvSpPr>
        <p:spPr>
          <a:xfrm>
            <a:off x="7181447" y="1638628"/>
            <a:ext cx="4745960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After logging in the platform, the user lands on the homepage where the following elements are displayed: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Platform logo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Navigation menu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Name and profile picture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, with the possibility to change it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Section dedicated to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Posts creation and exhibition.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 The first half of the page is populated with the latest contents according to the user's interests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tags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); while the second half is populated with content unrelated to the user's interests. Upon clicking on the single post, the user is redirected to the resource detail page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The following icons:</a:t>
            </a:r>
          </a:p>
          <a:p>
            <a:pPr marL="628650" lvl="1" indent="-1714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latin typeface="Raleway "/>
              </a:rPr>
              <a:t>Flag</a:t>
            </a:r>
            <a:r>
              <a:rPr lang="en-US" sz="1200" dirty="0">
                <a:latin typeface="Raleway "/>
              </a:rPr>
              <a:t>: to switch the platform language</a:t>
            </a:r>
          </a:p>
          <a:p>
            <a:pPr marL="628650" lvl="1" indent="-1714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Magnifier: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to search </a:t>
            </a:r>
            <a:r>
              <a:rPr lang="en-US" sz="1200" dirty="0">
                <a:latin typeface="Raleway "/>
              </a:rPr>
              <a:t>for tags associated to resources published in the homepage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628650" lvl="1" indent="-1714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Bell: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Shows notifications received by users</a:t>
            </a:r>
          </a:p>
          <a:p>
            <a:pPr marL="628650" lvl="1" indent="-1714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User profile image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: Links to the user's profile and allows logout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Functionality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edit and delete posts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. Available only to users with the appropriate permissions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677A69B-5696-07F9-C2E8-16E12C58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8" y="2181533"/>
            <a:ext cx="6740074" cy="3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7DDA8D-1199-89CC-10AB-E1D2C7E1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POST CREATION</a:t>
            </a:r>
          </a:p>
        </p:txBody>
      </p:sp>
      <p:sp>
        <p:nvSpPr>
          <p:cNvPr id="3" name="Rectangle 132">
            <a:extLst>
              <a:ext uri="{FF2B5EF4-FFF2-40B4-BE49-F238E27FC236}">
                <a16:creationId xmlns:a16="http://schemas.microsoft.com/office/drawing/2014/main" id="{5DAF555F-2936-1239-4F6E-D9B03B17A3A2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BF863BC-2008-D0DA-D294-85285B29C1FA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07FDBD-3B98-E1EC-A6B6-CA35C4E22D75}"/>
              </a:ext>
            </a:extLst>
          </p:cNvPr>
          <p:cNvSpPr txBox="1"/>
          <p:nvPr/>
        </p:nvSpPr>
        <p:spPr>
          <a:xfrm>
            <a:off x="8776126" y="1236559"/>
            <a:ext cx="1760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POST CREATION</a:t>
            </a:r>
          </a:p>
        </p:txBody>
      </p:sp>
      <p:sp>
        <p:nvSpPr>
          <p:cNvPr id="6" name="Rectangle 132">
            <a:extLst>
              <a:ext uri="{FF2B5EF4-FFF2-40B4-BE49-F238E27FC236}">
                <a16:creationId xmlns:a16="http://schemas.microsoft.com/office/drawing/2014/main" id="{384C8F30-EF02-DDC5-7743-8D6CD166B24B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720E27-C004-A672-FE64-2E18BFB29487}"/>
              </a:ext>
            </a:extLst>
          </p:cNvPr>
          <p:cNvSpPr txBox="1"/>
          <p:nvPr/>
        </p:nvSpPr>
        <p:spPr>
          <a:xfrm>
            <a:off x="7316197" y="1638628"/>
            <a:ext cx="45025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When users click on “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Create post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”, they visualize the dedicated dialog where they can: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Write the post description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Search for a resource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to share by writing the name of the resource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BD78235-5F33-0CB8-2E7F-106244B08824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0F7D911-74AF-DBB0-485D-63308C4F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35" y="1828718"/>
            <a:ext cx="4925983" cy="3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0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69C27-75F4-DF22-51F1-6C33EC8E0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43201-AF6A-9BE4-70D1-B619B22C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USER PROFILE</a:t>
            </a:r>
          </a:p>
        </p:txBody>
      </p:sp>
      <p:sp>
        <p:nvSpPr>
          <p:cNvPr id="3" name="Rectangle 132">
            <a:extLst>
              <a:ext uri="{FF2B5EF4-FFF2-40B4-BE49-F238E27FC236}">
                <a16:creationId xmlns:a16="http://schemas.microsoft.com/office/drawing/2014/main" id="{B481936A-E90B-8167-7F4C-8A13B487500C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392C8E5-9DF2-E2A5-66FC-7201C5676394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61BF3D-A739-93F6-3551-59A44D790EB3}"/>
              </a:ext>
            </a:extLst>
          </p:cNvPr>
          <p:cNvSpPr txBox="1"/>
          <p:nvPr/>
        </p:nvSpPr>
        <p:spPr>
          <a:xfrm>
            <a:off x="8776126" y="1236559"/>
            <a:ext cx="1760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USER PROFILE</a:t>
            </a:r>
          </a:p>
        </p:txBody>
      </p:sp>
      <p:sp>
        <p:nvSpPr>
          <p:cNvPr id="6" name="Rectangle 132">
            <a:extLst>
              <a:ext uri="{FF2B5EF4-FFF2-40B4-BE49-F238E27FC236}">
                <a16:creationId xmlns:a16="http://schemas.microsoft.com/office/drawing/2014/main" id="{13ECD359-5DE5-8A2C-D95B-C55A28A1C4CF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73C2CA-0F3D-F3CC-A8D7-8982297E5CE7}"/>
              </a:ext>
            </a:extLst>
          </p:cNvPr>
          <p:cNvSpPr txBox="1"/>
          <p:nvPr/>
        </p:nvSpPr>
        <p:spPr>
          <a:xfrm>
            <a:off x="7316197" y="1638628"/>
            <a:ext cx="45025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When users navigate the homepage and click on the profile icon (on the top right side of the page), they are redirected to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profile section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In this section they can: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Click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“Edit user profile”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 which redirects users to the dialog with their profile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Click on “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Delete User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”: if users click this button, they visualize the delete confirmation pop-up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Click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the name of the Employee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to be redirected to the detail page of the employee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Click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the name of their Organization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to be redirected to the detail page of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organization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Click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on “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Edit my job position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 "/>
                <a:ea typeface="+mn-ea"/>
                <a:cs typeface="+mn-cs"/>
              </a:rPr>
              <a:t>” which redirects users to the creation page of the employee. The page is prefilled with the values entered in the registration phase, and users can modify these values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latin typeface="Raleway 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200" dirty="0">
                <a:latin typeface="Raleway "/>
              </a:rPr>
              <a:t>In this section, users visualize also the </a:t>
            </a:r>
            <a:r>
              <a:rPr lang="en-US" sz="1200" b="1" dirty="0">
                <a:latin typeface="Raleway "/>
              </a:rPr>
              <a:t>User profile information </a:t>
            </a:r>
            <a:r>
              <a:rPr lang="en-US" sz="1200" dirty="0">
                <a:latin typeface="Raleway "/>
              </a:rPr>
              <a:t> and the </a:t>
            </a:r>
            <a:r>
              <a:rPr lang="en-US" sz="1200" b="1" dirty="0">
                <a:latin typeface="Raleway "/>
              </a:rPr>
              <a:t>Job position </a:t>
            </a:r>
            <a:r>
              <a:rPr lang="en-US" sz="1200" dirty="0">
                <a:latin typeface="Raleway "/>
              </a:rPr>
              <a:t>of the employee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C09849C-E511-984A-BF28-F8BA40153E73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90035C7-F684-4E69-0852-ADA1A84B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0" y="2319103"/>
            <a:ext cx="6730542" cy="25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 NEWS (1/2)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39070" y="1414944"/>
            <a:ext cx="5246560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9002734" y="1203432"/>
            <a:ext cx="142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NEWS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47431" y="332908"/>
            <a:ext cx="5246559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73D9760-B290-B5B1-C5F8-B23368F24F0E}"/>
              </a:ext>
            </a:extLst>
          </p:cNvPr>
          <p:cNvSpPr txBox="1"/>
          <p:nvPr/>
        </p:nvSpPr>
        <p:spPr>
          <a:xfrm>
            <a:off x="7189368" y="1656325"/>
            <a:ext cx="4745959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After clicking 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«News»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in the navigation menu, users are redirected to the section dedicated to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where: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Admin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all resources and have administrative powers over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Standard users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can create, read, update, delete only their own resources and have administrative powers over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By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filter icon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users can search for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using keywords, tags and filters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Upon clicking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card of a News,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users are redirected to the detail page of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where they can modify, delete and update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according to the permissions associated with their user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a new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users click on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Add 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». After that, they visualize the dialog with the information to be entered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to create the News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28879193-4187-9F10-4780-6BB4DC1CA1FB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5F784C3-BD18-9340-D7F3-2724B82F34E8}"/>
              </a:ext>
            </a:extLst>
          </p:cNvPr>
          <p:cNvGrpSpPr/>
          <p:nvPr/>
        </p:nvGrpSpPr>
        <p:grpSpPr>
          <a:xfrm>
            <a:off x="236063" y="2184339"/>
            <a:ext cx="6617319" cy="2576288"/>
            <a:chOff x="236063" y="2184339"/>
            <a:chExt cx="6617319" cy="257628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3580704C-CD22-5075-AE11-BF2FFD40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063" y="2184339"/>
              <a:ext cx="6617319" cy="2576288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93C8192-5A38-BE41-1EF9-BF9153106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667" y="2595263"/>
              <a:ext cx="3425109" cy="946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58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4231-5A98-9A68-D88A-8A11843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200" dirty="0"/>
              <a:t>RESOURCES – NEWS (2/2)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3C053-E1BE-1BBF-0213-7E5B13CDEA79}"/>
              </a:ext>
            </a:extLst>
          </p:cNvPr>
          <p:cNvSpPr txBox="1">
            <a:spLocks/>
          </p:cNvSpPr>
          <p:nvPr/>
        </p:nvSpPr>
        <p:spPr>
          <a:xfrm>
            <a:off x="11662647" y="6411214"/>
            <a:ext cx="45142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85E4B-69D4-4E56-9AD7-E7432711404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32">
            <a:extLst>
              <a:ext uri="{FF2B5EF4-FFF2-40B4-BE49-F238E27FC236}">
                <a16:creationId xmlns:a16="http://schemas.microsoft.com/office/drawing/2014/main" id="{3D8FB870-5632-F545-50C0-971DEE54C249}"/>
              </a:ext>
            </a:extLst>
          </p:cNvPr>
          <p:cNvSpPr/>
          <p:nvPr/>
        </p:nvSpPr>
        <p:spPr>
          <a:xfrm rot="16200000">
            <a:off x="6906171" y="1447842"/>
            <a:ext cx="5312359" cy="4745959"/>
          </a:xfrm>
          <a:prstGeom prst="roundRect">
            <a:avLst>
              <a:gd name="adj" fmla="val 4274"/>
            </a:avLst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32C57-575B-22E4-23C3-1CCC1855539E}"/>
              </a:ext>
            </a:extLst>
          </p:cNvPr>
          <p:cNvSpPr txBox="1"/>
          <p:nvPr/>
        </p:nvSpPr>
        <p:spPr>
          <a:xfrm>
            <a:off x="8579564" y="1216770"/>
            <a:ext cx="2798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prstClr val="black"/>
                </a:solidFill>
                <a:latin typeface="Raleway" pitchFamily="2" charset="0"/>
              </a:rPr>
              <a:t>NEWS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– DETAIL PAGE</a:t>
            </a:r>
          </a:p>
        </p:txBody>
      </p:sp>
      <p:sp>
        <p:nvSpPr>
          <p:cNvPr id="52" name="Rectangle 132">
            <a:extLst>
              <a:ext uri="{FF2B5EF4-FFF2-40B4-BE49-F238E27FC236}">
                <a16:creationId xmlns:a16="http://schemas.microsoft.com/office/drawing/2014/main" id="{ED2DDA62-EFB0-8BC6-C0E5-5AA76A67A120}"/>
              </a:ext>
            </a:extLst>
          </p:cNvPr>
          <p:cNvSpPr/>
          <p:nvPr/>
        </p:nvSpPr>
        <p:spPr>
          <a:xfrm rot="16200000">
            <a:off x="914537" y="365800"/>
            <a:ext cx="5312348" cy="6910051"/>
          </a:xfrm>
          <a:prstGeom prst="rect">
            <a:avLst/>
          </a:prstGeom>
          <a:noFill/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573D9760-B290-B5B1-C5F8-B23368F24F0E}"/>
              </a:ext>
            </a:extLst>
          </p:cNvPr>
          <p:cNvSpPr txBox="1"/>
          <p:nvPr/>
        </p:nvSpPr>
        <p:spPr>
          <a:xfrm>
            <a:off x="7130098" y="1563188"/>
            <a:ext cx="489203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In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detail page users visualize the following elements: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Image and name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of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number of relationships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and «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Share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» button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create and share a post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about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itself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Actions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</a:t>
            </a:r>
          </a:p>
          <a:p>
            <a:pPr marL="628650" lvl="1" indent="-171450"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News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: button which redirects users to the creation page pre-populated with the values ​​previously entered </a:t>
            </a:r>
          </a:p>
          <a:p>
            <a:pPr marL="628650" lvl="1" indent="-171450"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Delete News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: button which redirects users to the creation page pre-populated with the values ​​previously entered</a:t>
            </a:r>
          </a:p>
          <a:p>
            <a:pPr marL="628650" lvl="1" indent="-171450"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Edit permissions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: button which allows users to assign or modify the owner of the resources, and to assign modification permissions to other users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Raleway "/>
              </a:rPr>
              <a:t>Details</a:t>
            </a:r>
            <a:r>
              <a:rPr lang="en-US" sz="1200" dirty="0">
                <a:solidFill>
                  <a:prstClr val="black"/>
                </a:solidFill>
                <a:latin typeface="Raleway "/>
              </a:rPr>
              <a:t> of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endParaRPr lang="en-US" sz="1200" dirty="0">
              <a:solidFill>
                <a:prstClr val="black"/>
              </a:solidFill>
              <a:latin typeface="Raleway 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additional description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related to the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tags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 (interests) entered by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Box with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News relations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"/>
                <a:ea typeface="+mn-ea"/>
                <a:cs typeface="+mn-cs"/>
              </a:rPr>
              <a:t>with other resources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8923C07-61F6-134E-9278-DE1B3A3ED857}"/>
              </a:ext>
            </a:extLst>
          </p:cNvPr>
          <p:cNvCxnSpPr>
            <a:cxnSpLocks/>
          </p:cNvCxnSpPr>
          <p:nvPr/>
        </p:nvCxnSpPr>
        <p:spPr>
          <a:xfrm>
            <a:off x="9002734" y="1544336"/>
            <a:ext cx="1002501" cy="0"/>
          </a:xfrm>
          <a:prstGeom prst="line">
            <a:avLst/>
          </a:prstGeom>
          <a:solidFill>
            <a:schemeClr val="bg1"/>
          </a:solidFill>
          <a:ln w="12700">
            <a:gradFill>
              <a:gsLst>
                <a:gs pos="0">
                  <a:srgbClr val="002060"/>
                </a:gs>
                <a:gs pos="27000">
                  <a:srgbClr val="0070C0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20E0C920-183C-005B-BD1A-236FDFA57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5" y="1645484"/>
            <a:ext cx="6766349" cy="43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652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21852</TotalTime>
  <Words>2470</Words>
  <Application>Microsoft Office PowerPoint</Application>
  <PresentationFormat>Widescreen</PresentationFormat>
  <Paragraphs>204</Paragraphs>
  <Slides>18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Aptos</vt:lpstr>
      <vt:lpstr>Arial</vt:lpstr>
      <vt:lpstr>Bahnschrift</vt:lpstr>
      <vt:lpstr>Calibri</vt:lpstr>
      <vt:lpstr>Calibri Light</vt:lpstr>
      <vt:lpstr>Courier New</vt:lpstr>
      <vt:lpstr>Raleway</vt:lpstr>
      <vt:lpstr>Raleway </vt:lpstr>
      <vt:lpstr>Raleway Black</vt:lpstr>
      <vt:lpstr>Raleway Bold</vt:lpstr>
      <vt:lpstr>Wingdings</vt:lpstr>
      <vt:lpstr>1_Tema di Office</vt:lpstr>
      <vt:lpstr>2_Tema di Office</vt:lpstr>
      <vt:lpstr>Presentazione standard di PowerPoint</vt:lpstr>
      <vt:lpstr>SUMMARY</vt:lpstr>
      <vt:lpstr>LOG-IN</vt:lpstr>
      <vt:lpstr>REGISTRATION</vt:lpstr>
      <vt:lpstr>HOMEPAGE</vt:lpstr>
      <vt:lpstr>POST CREATION</vt:lpstr>
      <vt:lpstr>USER PROFILE</vt:lpstr>
      <vt:lpstr>RESOURCES – NEWS (1/2)</vt:lpstr>
      <vt:lpstr>RESOURCES – NEWS (2/2)</vt:lpstr>
      <vt:lpstr>RESOURCES – DOCUMENTS (1/2)</vt:lpstr>
      <vt:lpstr>RESOURCES – DOCUMENTS (2/2)</vt:lpstr>
      <vt:lpstr>RESOURCES – EVENTS (1/2)</vt:lpstr>
      <vt:lpstr>RESOURCES – EVENTS (2/2)</vt:lpstr>
      <vt:lpstr>RESOURCES –OPPORTUNITIES (1/2)</vt:lpstr>
      <vt:lpstr>RESOURCES –OPPORTUNITIES (2/2)</vt:lpstr>
      <vt:lpstr>RESOURCES - ORGANIZATIONS (1/2)</vt:lpstr>
      <vt:lpstr>RESOURCES - ORGANIZATIONS (2/2)</vt:lpstr>
      <vt:lpstr>ADMINISTRATION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Cosso</dc:creator>
  <cp:lastModifiedBy>Riccardo Capolla</cp:lastModifiedBy>
  <cp:revision>3</cp:revision>
  <dcterms:created xsi:type="dcterms:W3CDTF">2024-02-20T14:38:45Z</dcterms:created>
  <dcterms:modified xsi:type="dcterms:W3CDTF">2025-02-06T09:01:59Z</dcterms:modified>
</cp:coreProperties>
</file>